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28"/>
  </p:notesMasterIdLst>
  <p:handoutMasterIdLst>
    <p:handoutMasterId r:id="rId129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392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1" r:id="rId29"/>
    <p:sldId id="282" r:id="rId30"/>
    <p:sldId id="393" r:id="rId31"/>
    <p:sldId id="283" r:id="rId32"/>
    <p:sldId id="284" r:id="rId33"/>
    <p:sldId id="285" r:id="rId34"/>
    <p:sldId id="286" r:id="rId35"/>
    <p:sldId id="287" r:id="rId36"/>
    <p:sldId id="288" r:id="rId37"/>
    <p:sldId id="375" r:id="rId38"/>
    <p:sldId id="376" r:id="rId39"/>
    <p:sldId id="377" r:id="rId40"/>
    <p:sldId id="378" r:id="rId41"/>
    <p:sldId id="379" r:id="rId42"/>
    <p:sldId id="380" r:id="rId43"/>
    <p:sldId id="295" r:id="rId44"/>
    <p:sldId id="296" r:id="rId45"/>
    <p:sldId id="297" r:id="rId46"/>
    <p:sldId id="298" r:id="rId47"/>
    <p:sldId id="381" r:id="rId48"/>
    <p:sldId id="382" r:id="rId49"/>
    <p:sldId id="383" r:id="rId50"/>
    <p:sldId id="302" r:id="rId51"/>
    <p:sldId id="384" r:id="rId52"/>
    <p:sldId id="385" r:id="rId53"/>
    <p:sldId id="386" r:id="rId54"/>
    <p:sldId id="387" r:id="rId55"/>
    <p:sldId id="388" r:id="rId56"/>
    <p:sldId id="389" r:id="rId57"/>
    <p:sldId id="390" r:id="rId58"/>
    <p:sldId id="310" r:id="rId59"/>
    <p:sldId id="311" r:id="rId60"/>
    <p:sldId id="312" r:id="rId61"/>
    <p:sldId id="313" r:id="rId62"/>
    <p:sldId id="391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9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05" r:id="rId122"/>
    <p:sldId id="306" r:id="rId123"/>
    <p:sldId id="307" r:id="rId124"/>
    <p:sldId id="372" r:id="rId125"/>
    <p:sldId id="373" r:id="rId126"/>
    <p:sldId id="374" r:id="rId127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5"/>
    <a:srgbClr val="000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68"/>
    <p:restoredTop sz="94712"/>
  </p:normalViewPr>
  <p:slideViewPr>
    <p:cSldViewPr snapToGrid="0">
      <p:cViewPr varScale="1">
        <p:scale>
          <a:sx n="145" d="100"/>
          <a:sy n="145" d="100"/>
        </p:scale>
        <p:origin x="1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63" Type="http://schemas.openxmlformats.org/officeDocument/2006/relationships/slide" Target="slides/slide58.xml"/><Relationship Id="rId84" Type="http://schemas.openxmlformats.org/officeDocument/2006/relationships/slide" Target="slides/slide79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24" Type="http://schemas.openxmlformats.org/officeDocument/2006/relationships/slide" Target="slides/slide119.xml"/><Relationship Id="rId129" Type="http://schemas.openxmlformats.org/officeDocument/2006/relationships/handoutMaster" Target="handoutMasters/handoutMaster1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44" Type="http://schemas.openxmlformats.org/officeDocument/2006/relationships/slide" Target="slides/slide39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130" Type="http://schemas.openxmlformats.org/officeDocument/2006/relationships/presProps" Target="presProps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viewProps" Target="viewProps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32" Type="http://schemas.openxmlformats.org/officeDocument/2006/relationships/theme" Target="theme/theme1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7" Type="http://schemas.openxmlformats.org/officeDocument/2006/relationships/slide" Target="slides/slide42.xml"/><Relationship Id="rId68" Type="http://schemas.openxmlformats.org/officeDocument/2006/relationships/slide" Target="slides/slide63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D65EDF-7640-A621-688E-03F1D518301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F74F6-3DD1-FF4D-C992-BF3E98AB089A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CE3E81-5F21-A4E6-C248-A53557BBD655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D6747-0B9A-FACA-C654-340B99AE22A8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D23B2085-C7FA-C74D-8A37-49F383CD3B6D}" type="slidenum">
              <a:t>‹#›</a:t>
            </a:fld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07363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B84EEA-8E29-67DB-3A4E-44345A1111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5AA4E0-02C5-4A66-4D3E-BC77387E245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2A52127-578A-7CF3-6CED-B24D54D4A37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68758-972F-5179-1BF9-6C025D222901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960F2D-90C3-9D31-6DFE-4F0B68955663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EA4FF-795C-BAEB-4991-2DAA816FC20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1C7C5C06-7744-EB47-972E-EA08F02F081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US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8EF2D-2A19-D321-9301-560129FA506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C7CCDF9-248B-3344-9951-9BBE6F68B8FA}" type="slidenum">
              <a:t>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5E896C-9349-2381-0A07-AD71E8CD232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C490B5-C093-8896-9E18-9BAD3D4DA91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C2181-DCD7-99EA-01A3-A41CC5BDC0D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3CEFCCD-9EDF-DC49-B6F1-73B58481054B}" type="slidenum">
              <a:t>10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B65705-7EE7-0A6A-A4F5-52556CEF27F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862BC0-0E0F-9C07-C103-2283FA29D64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4DD37-12D2-D3F5-1086-FAB7B182E73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50254F0-51E2-254A-AA51-5411F5D44ADC}" type="slidenum">
              <a:t>100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4C51AE-952D-F111-9021-890694F6EB0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AF1307-35DB-17CC-B7F9-7E59DA018B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C78FB-4F78-0A58-6BB3-762CEFD0C88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9F1268E-F299-AB4A-9841-725E088924D1}" type="slidenum">
              <a:t>101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AB7A17-684A-D5A9-2C52-FF6A4C2877D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681AEB-24C2-4B7C-0052-75226717BDC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B3ECC-464A-E346-E53D-D8C0236B60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84C5F20-617E-D14D-8A6A-3E85225AFD86}" type="slidenum">
              <a:t>102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B5728E-C080-BE18-A9F4-EFC06A3F460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7BE569-8383-13B1-EEF3-102AAE733E5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F94A7-4520-CD66-09C7-F69CDE23E65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045D40E-138D-8243-BA4C-BEA2F240C30C}" type="slidenum">
              <a:t>103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5C020F-679E-D7D6-6AA4-BA55FE3044A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4938DA-D495-1486-9573-EBCA8D9CF04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F1725-47C3-A798-7144-815AC872B5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B123AE4-C10D-A141-9E78-6ADBB6276E54}" type="slidenum">
              <a:t>104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34D91C-0787-6664-3F78-CCCFFF37CAE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C91609-8445-7EB7-985C-9054E097EB7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528D1-E93C-C29D-9D36-AF2007E23C5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57D47F8-9060-7B40-95B6-519EA1FE3CCB}" type="slidenum">
              <a:t>105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2AEC28-678A-A0E9-93DF-338314D751E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D3D110-EA90-69E8-055A-65A0E00C17E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25673-A2FD-E138-F492-27530BADF38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55B34E0-144D-1643-90E5-57EF7196AA8B}" type="slidenum">
              <a:t>106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C47A65-2C0C-4923-CE35-D745A2591C8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6DEC59-E0CF-65CC-BB52-7DE26D66C6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F19D6-7DDF-85E7-948A-A74271718AD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2FEE2BD-85C7-604C-9EC2-9FB5A6B78124}" type="slidenum">
              <a:t>107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FBB633-55B0-75E3-F3F8-C3742CFDFE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F2098F-3CD3-5273-B501-014D2062F54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00FDE5-AA2F-47FB-D7EE-7D83C46C8D4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E3F9D88-3F07-1849-9F0E-5E10D2681463}" type="slidenum">
              <a:t>108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5E36E4-8B70-1FB2-9031-8C24082399D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6B9110-BACE-9334-0142-1D04B9395C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08D93-7FCD-F4B2-AF5B-ADC4266FEEA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E31DA20-2269-2643-9389-4B9022D9F591}" type="slidenum">
              <a:t>109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4E5BB9-1BAF-8523-3788-71DF4812895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ADDE52-F2A7-C78D-1A88-7EBA962EB2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40C98-993B-FCA5-FEA8-FD09D5C69C0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D585439-9F57-ED41-A5B0-A06EEF67F8EC}" type="slidenum">
              <a:t>11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EFE821-5C5B-EEE2-5DC9-A1689F5F671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618DED-2DAF-FD6E-2506-5FF08E72A6C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DB55E-2AEC-EE33-2FA8-BF75800F79B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E64C303-3D07-0B4A-BDAC-39F7E04CD598}" type="slidenum">
              <a:t>110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3FF879-24BC-9239-2680-03965B1ACA1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7BC1CB-5C2C-061B-0178-00E2285CC07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196AF-F105-7CA8-138C-2ADE0A86D03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85D304B-87F9-EC40-AF75-B8CCB99A9158}" type="slidenum">
              <a:t>111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989BB3-87EA-81DB-B80D-096718E0AD9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C660FD-7ECF-549F-70D3-7566CA3C0F8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BECEA-BABA-0BA3-35C8-17829F14E0C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A6A2C7F-2C3C-F740-9E3A-D02A316AC3CE}" type="slidenum">
              <a:t>112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E8D60A-20FE-DCAC-E59E-5AE41414926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9E1470-B583-C2FE-A567-92BA67A99C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4B61-7E98-F518-83C6-F8E53A718BB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38F3CC9-795A-4D49-B5DC-F8FB48BBCA7B}" type="slidenum">
              <a:t>113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B87A48-A0FD-A4A5-7FCB-4B274A579FF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8ABEEB-6B18-F564-C13B-C42341009D0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2C1212-253A-1E4B-126B-0A4B25095C4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D3B9422-DE41-F341-B069-8820ACF40F8F}" type="slidenum">
              <a:t>114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068E54-3B00-E70F-10AF-451DAECFF8E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B47D95-3861-614A-D2D7-3A9C3EAE939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76BF2-4E04-D3EA-6276-3D3C3130A69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A3289BE-8103-934D-983F-5590E52E1C79}" type="slidenum">
              <a:t>115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70431D-6E5F-BF3A-E9FA-EDFF9CC080C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80AFEC-D499-07DF-37BE-7322091986D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034F6-2059-CB24-E6D6-08DBE35B2DC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52EBEFB-6C2F-164F-B40C-6BE2D8AAD5FE}" type="slidenum">
              <a:t>116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DBFD82-0817-C8E2-24C3-3B304A54BAA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429060-6CBF-8295-9844-12076A11F36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F587B-751D-6EEC-3826-D496CA6F396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57194BE-4FD5-C44C-92F3-D923BDCD17C3}" type="slidenum">
              <a:t>117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ABD19B-70CA-30EB-13DF-13D4598B67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D5A95A-7062-17E6-D565-081B8A0D7A8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1BEA49-5734-28DA-9FC1-A0339E991B9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85E4E47-EA20-0441-9B5B-FB17C035A476}" type="slidenum">
              <a:t>118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5B326C-9B78-BB28-2D02-128BCA0FA9D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53309E-92A8-C90F-30B3-0A477AEDDA3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6160F-84DA-D24F-F4BC-D0724B149AC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51992CA-74B6-3645-AD59-A6750D2FA02D}" type="slidenum">
              <a:t>119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3B9B06-5DB2-096A-55E8-23AFDDDE5A9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772195-EE83-6B25-C374-32A97C716A9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AE3D1-E54D-837F-C321-FD715AEC46C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401DA91-7F60-8D48-9F04-81B3FD8C9584}" type="slidenum">
              <a:t>12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1DB9C9-5B79-B7A1-297B-1B4E37477D2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BC7DB1-C542-C4D5-64ED-73652D4CE8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1B64F-659B-B583-5EDD-1B068F0A542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8889E93-854E-4144-8F7C-FE1928441F8A}" type="slidenum">
              <a:t>120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6F84BF-F9EA-C8EA-823C-229737D66E1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49FA4A-180B-49FD-66ED-E3134D1826B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52DDD-B965-1116-F70F-095962929C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DE944DC-C903-4443-8A7D-837FF0E32A56}" type="slidenum">
              <a:t>121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96F97B-11F1-94A6-CFCD-3980AF40E58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9561F5-B46B-B2F8-6629-19053F607CB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FF682-CBEA-A2A8-8A60-C7314571666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17A86B8-3A15-3D49-BD00-DE98BCAAAEC0}" type="slidenum">
              <a:t>122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C11638-8D08-30D5-1775-2F8F370BB4C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C4AFD5-5D56-40B4-DBF2-E80645F7ED9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2D6CB-3A07-CD2B-EE08-6CB751A3C5F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3C3E112-4F43-6F4B-ABA1-117DBCA57340}" type="slidenum">
              <a:t>13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FFDD15-98DF-450B-858C-7286009623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7BAD96-9410-1EA7-EC9A-95524F59C6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EAF63-6478-6758-0BBF-592BE2FEB1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448260C-3076-4046-9F9E-3B1CEC19CEF5}" type="slidenum">
              <a:t>14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635E37-BC63-C5F7-35E8-9773924B19E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06642E-BC00-FCB9-A3BC-AD605F2B56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A5105E-AF9A-651A-E171-FEA2F0B5580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5C38EA7-8727-FA41-A810-A25587393567}" type="slidenum">
              <a:t>15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7E4233-1232-D82B-C9BB-5B1BA16C7CF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D06C8C-F15D-A2C4-3F82-0DC0DEDEC8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893DA-C702-44DB-6659-50AAB99E2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13D1-A59D-2722-3BB0-DF6B364E462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55A83B7-4D5B-674B-B10B-3748FD356A5A}" type="slidenum">
              <a:t>16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64D4E5-3B18-CEEE-3B30-9FCEB575D3D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B0013A-614C-0D26-F2B9-F8DA971D12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33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7E28A-8C95-3FA2-BA98-37C284EF171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559F590-DFB2-824A-A636-E9913255B737}" type="slidenum">
              <a:t>17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72C776-21AF-A745-C425-E7DF58C432C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3FCE30-7E5F-3399-147E-6DDAC58B2E4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6C084-C0D1-98A2-E858-FB252635F77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73FC56C-932A-C141-B90C-D21FDFFD5DED}" type="slidenum">
              <a:t>18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2CB4C5-FBA1-004A-7B86-83DF59BC9C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320C77-7892-C67D-E309-81F840D8C5D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90703-41AA-3798-89F9-1469D827B9B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ABF7DFE-9A40-254F-B6E3-8107D576356E}" type="slidenum">
              <a:t>19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574067-C602-4C24-BFBC-2FE440460A5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B6A28B-C0F7-4D12-0A25-37EC6B6F3D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EB6C7-2EA2-4125-986F-9A4AD2D4BFF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462B18E-A8DE-6148-AA27-259F4B0E9226}" type="slidenum">
              <a:t>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8A4CB3-1E69-9900-4D28-EE4348F04F5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4CE6D9-3F70-2A39-F0D5-E40F623391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0E033-70D1-FBC8-25D9-CF5C67C8D7D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6F9E566-E3C4-5941-A3B2-717C02D7E8AA}" type="slidenum">
              <a:t>20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964F1E-CABD-D23F-9E62-C7168B92324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87AF93-1B37-307B-CC9D-54415F7CB2A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7C83D-726B-2487-A32F-3F547AE49CF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4B33670-44A3-5A40-951E-2D05727AD0AE}" type="slidenum">
              <a:t>21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7767F7-717D-DC77-539D-9A2909BD9D5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854A9C-DE73-2DB5-F369-291CDF97927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356E37-1D86-7A6C-063F-A6C8359B74F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81BA3E4-C3F7-CF45-BA79-D47D9F750065}" type="slidenum">
              <a:t>22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D1E9BD-E0A4-7658-C451-6CA0281AA06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490E54-ED61-9268-C20A-0C32DC110D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837BB-894B-8BC3-C6CD-A0066153444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B59CFBB-456C-B541-BB27-35D0365598E9}" type="slidenum">
              <a:t>23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3C7E7C-E734-7209-6D06-54D549E8012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6BD63A-4290-8936-1E13-125A3C1A8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45D49-C9A6-AF7D-BEEC-EE27CEF439D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C4F6707-485A-764F-A503-9D7999398EBC}" type="slidenum">
              <a:t>24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BA86EB-FA3C-5DFF-70CF-08890558612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31F4C1-4E0F-8DF6-E48E-9D0266282E5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05571-234D-AEB4-F4D1-C494E709B3B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18B271B-9B85-2340-8DDD-8A2F7F95DE06}" type="slidenum">
              <a:t>25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15034F-0E52-E305-622D-E9FB29F48E1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8B40B6-2F43-9BC3-A4A1-D9ADFEBA0FE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A7EE4-F9EF-CB18-9089-484E6BD74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DF4A49-76AB-0829-FFDF-C28CA554600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105A966-60F5-7E42-B1F6-E31039DD5508}" type="slidenum">
              <a:t>26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66C620-A593-DA1C-A5D0-E408C630417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089703-2EB2-BB6C-BF21-D340CC55A4B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789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5F266-6BED-FDC5-29EF-EAC51F61AB3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0FA4DD9-D611-0446-B964-A5AFE71027B5}" type="slidenum">
              <a:t>27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4FCDCE-090D-A9A4-6C3A-224497FFACD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BC530B-FFA1-613E-1210-5943EF8682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14492-9292-F1DA-5692-0783BD266FC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089CD75-FECA-A24A-A82A-AAC36BCFB87E}" type="slidenum">
              <a:t>28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8B0AD6-EBD0-FF11-8730-484F84471D0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79F166-5320-C3B2-D1AC-36BAA1F749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42819-1121-C961-3F18-F1EF1D2F518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68ACFE5-461A-DD42-902F-83316CAE6DEA}" type="slidenum">
              <a:t>29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D82E0B-445A-7F4E-1E87-F14B3B1E3B4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336DEB-1EDE-D4C5-4F85-A1B44AE91A0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CCC0C-B0A3-D67F-549F-1C113DB70A0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55A83B7-4D5B-674B-B10B-3748FD356A5A}" type="slidenum">
              <a:t>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8E3B7F-6C32-4049-ED85-975B526600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4AE208-1F44-8F92-43E4-2950329821A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76692-6A6D-DFF5-58B2-9809AACDAB6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5E11E8B-A2CD-2844-B850-97CA14A4590F}" type="slidenum">
              <a:t>30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77765E-8BFA-99DA-16EB-129B2D16869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3E8707-F9ED-0FF0-C3E7-A7B8AED4974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4F292-BDA0-A38F-D4DD-3F94CD65E89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45FDCA3-492F-1F4A-A902-5C918A8B3F41}" type="slidenum">
              <a:t>31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B08789-C23A-A58A-D3E2-10F8F3D263F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44B6BF-92E5-4806-5244-7527349C6F5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C71C2-A1D1-9E7B-E47C-5D37D04DBB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2629217-EE71-E449-AAD7-93F649BB7FE4}" type="slidenum">
              <a:t>32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0E6471-F4D4-6149-CAF6-C9C932DB47F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A4B60E-49B5-2443-DB82-DDE579D7BD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C71C2-A1D1-9E7B-E47C-5D37D04DBB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2629217-EE71-E449-AAD7-93F649BB7FE4}" type="slidenum">
              <a:t>33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0E6471-F4D4-6149-CAF6-C9C932DB47F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A4B60E-49B5-2443-DB82-DDE579D7BD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196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C71C2-A1D1-9E7B-E47C-5D37D04DBB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2629217-EE71-E449-AAD7-93F649BB7FE4}" type="slidenum">
              <a:t>34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0E6471-F4D4-6149-CAF6-C9C932DB47F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A4B60E-49B5-2443-DB82-DDE579D7BD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863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C71C2-A1D1-9E7B-E47C-5D37D04DBB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2629217-EE71-E449-AAD7-93F649BB7FE4}" type="slidenum">
              <a:t>35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0E6471-F4D4-6149-CAF6-C9C932DB47F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A4B60E-49B5-2443-DB82-DDE579D7BD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998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C71C2-A1D1-9E7B-E47C-5D37D04DBB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2629217-EE71-E449-AAD7-93F649BB7FE4}" type="slidenum">
              <a:t>36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0E6471-F4D4-6149-CAF6-C9C932DB47F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A4B60E-49B5-2443-DB82-DDE579D7BD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910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C71C2-A1D1-9E7B-E47C-5D37D04DBB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2629217-EE71-E449-AAD7-93F649BB7FE4}" type="slidenum">
              <a:t>37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0E6471-F4D4-6149-CAF6-C9C932DB47F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A4B60E-49B5-2443-DB82-DDE579D7BD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933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C71C2-A1D1-9E7B-E47C-5D37D04DBB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2629217-EE71-E449-AAD7-93F649BB7FE4}" type="slidenum">
              <a:t>38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0E6471-F4D4-6149-CAF6-C9C932DB47F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A4B60E-49B5-2443-DB82-DDE579D7BD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787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C9A18C-6EC3-E0EC-2653-111BED8601D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4DBBA4D-A2F3-264B-8DCE-C8FC3049F353}" type="slidenum">
              <a:t>39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1404FD-D472-92A8-6D1D-6A4AAC18321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540B09-E269-3352-55BF-6A1051CBE4C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0C72E-2E36-CDA0-2938-FF75B54E4B8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A7F8D83-F206-A247-B4AB-521B99B68A45}" type="slidenum">
              <a:t>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B10C74-AFA1-1F5B-973F-9ED853A3721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ECF864-CA10-3235-5F0B-4DAABA72FC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2D0F5-31C7-2A32-4661-69A7CB66D62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DAAED72-7E4C-A646-88CF-DBCB636D748A}" type="slidenum">
              <a:t>40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F0AEF9-ED89-312B-C850-406F0EB9D8B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037376-6411-3999-1753-29050EDA53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C2BB4-1061-E56B-B44F-1B09173E57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12F6622-4A0B-9848-B7BA-C588E9F2B385}" type="slidenum">
              <a:t>41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3AB71D-3924-B8D6-83A2-A30F910D017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CE9738-C15B-2084-6A18-B014C958439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BBE70-9846-3D5B-62BC-72E73365C5F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0370D20-2C72-8844-839E-82EF5B15CA84}" type="slidenum">
              <a:t>42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7F849B-487A-CB6D-1E71-95208CC1AD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32A5E2-B461-9DC7-ABB9-5729975B84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BBE70-9846-3D5B-62BC-72E73365C5F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0370D20-2C72-8844-839E-82EF5B15CA84}" type="slidenum">
              <a:t>43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7F849B-487A-CB6D-1E71-95208CC1AD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32A5E2-B461-9DC7-ABB9-5729975B84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48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BBE70-9846-3D5B-62BC-72E73365C5F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0370D20-2C72-8844-839E-82EF5B15CA84}" type="slidenum">
              <a:t>44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7F849B-487A-CB6D-1E71-95208CC1AD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32A5E2-B461-9DC7-ABB9-5729975B84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218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BBE70-9846-3D5B-62BC-72E73365C5F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0370D20-2C72-8844-839E-82EF5B15CA84}" type="slidenum">
              <a:t>45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7F849B-487A-CB6D-1E71-95208CC1AD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32A5E2-B461-9DC7-ABB9-5729975B84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159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56674-A1DC-BFB5-6AFE-746235D0AD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D4EF41B-7180-3E48-AD0C-BE498EC09206}" type="slidenum">
              <a:t>46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ED7A83-DD42-BD12-CEA3-CA656CE4545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D5A269-3AF7-11FD-BF47-9B84B046F8A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BBE70-9846-3D5B-62BC-72E73365C5F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0370D20-2C72-8844-839E-82EF5B15CA84}" type="slidenum">
              <a:t>47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7F849B-487A-CB6D-1E71-95208CC1AD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32A5E2-B461-9DC7-ABB9-5729975B84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547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BBE70-9846-3D5B-62BC-72E73365C5F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0370D20-2C72-8844-839E-82EF5B15CA84}" type="slidenum">
              <a:t>48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7F849B-487A-CB6D-1E71-95208CC1AD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32A5E2-B461-9DC7-ABB9-5729975B84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971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BBE70-9846-3D5B-62BC-72E73365C5F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0370D20-2C72-8844-839E-82EF5B15CA84}" type="slidenum">
              <a:t>49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7F849B-487A-CB6D-1E71-95208CC1AD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32A5E2-B461-9DC7-ABB9-5729975B84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30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4C818-96C1-8944-6F15-1DF7E8B96FF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105A966-60F5-7E42-B1F6-E31039DD5508}" type="slidenum">
              <a:t>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61BD13-80ED-19CA-0E33-6368C4BAEA2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CAD4ED-C1FA-B2BA-52B1-10B8ED3CB41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BBE70-9846-3D5B-62BC-72E73365C5F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0370D20-2C72-8844-839E-82EF5B15CA84}" type="slidenum">
              <a:t>50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7F849B-487A-CB6D-1E71-95208CC1AD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32A5E2-B461-9DC7-ABB9-5729975B84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698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BBE70-9846-3D5B-62BC-72E73365C5F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0370D20-2C72-8844-839E-82EF5B15CA84}" type="slidenum">
              <a:t>51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7F849B-487A-CB6D-1E71-95208CC1AD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32A5E2-B461-9DC7-ABB9-5729975B84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1632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BBE70-9846-3D5B-62BC-72E73365C5F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0370D20-2C72-8844-839E-82EF5B15CA84}" type="slidenum">
              <a:t>52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7F849B-487A-CB6D-1E71-95208CC1AD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32A5E2-B461-9DC7-ABB9-5729975B84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198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BBE70-9846-3D5B-62BC-72E73365C5F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0370D20-2C72-8844-839E-82EF5B15CA84}" type="slidenum">
              <a:t>53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7F849B-487A-CB6D-1E71-95208CC1AD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32A5E2-B461-9DC7-ABB9-5729975B84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9829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67BF4E-2E83-98B7-8645-D5F8B253FD8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55AAA37-3B7A-D04D-87E2-44DF82CA0BED}" type="slidenum">
              <a:t>54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9110DD-8E52-0325-55A9-A9DF4C9A8B3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8FF985-A5C4-E7D1-CA23-AEC40A27F77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A5F54-9C9E-D8C7-999A-12C72163851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936C5C4-7A7F-3041-B59C-403106480724}" type="slidenum">
              <a:t>55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683BF7-5225-B56B-1283-8FC8E02C0B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B9BE1A-386E-3222-CAB2-DB7B6FA760D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F4699-CA3C-AB91-EEE3-2700A3DBC0A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41318F6-9E61-1143-9936-E5B3B73EA70A}" type="slidenum">
              <a:t>56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017EFB-4838-1F77-60CC-A81DF4219A7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185DCC-239E-2883-EAD9-72911B905F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36996-F3A4-CA4A-5DFD-CB6DA4EE326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BC1200C-EE97-A345-ADEC-16CB2B5BD89B}" type="slidenum">
              <a:t>57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E3D838-1094-06E7-959C-142350EFC28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3D9B85-6FF6-4916-3DFC-0D45A14AF23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BBE70-9846-3D5B-62BC-72E73365C5F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0370D20-2C72-8844-839E-82EF5B15CA84}" type="slidenum">
              <a:t>58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7F849B-487A-CB6D-1E71-95208CC1AD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32A5E2-B461-9DC7-ABB9-5729975B84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4432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E5514-D61F-F48B-CFFA-8E5D399F380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B92035B-A149-2846-A898-3871B9EB528D}" type="slidenum">
              <a:t>59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2C6F20-FB57-516E-E3F7-54D96B543A5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F6D1F5-53D8-DBB6-2911-DA1186D086E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558D6-8C46-5E94-B819-80DF8999AC0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BE4CF90-106D-9241-A110-E86CB7F4A0CB}" type="slidenum">
              <a:t>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22358D-D7E5-2E80-DB28-40B8E4186BC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8BDC6D-080B-0336-F8D9-A91CDF2E748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65A90B-7588-5E2C-2A3F-04F75477EB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DB2CEE9-AAA3-0643-A132-7F28E3CEF847}" type="slidenum">
              <a:t>60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6319DD-BF89-B94A-9EDD-6551231083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87CE3B-E59D-7B4F-FD46-40DB2E555B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41863-0EF7-0B97-9769-C100AA959B2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2E59B31-EE3A-0F4C-8E62-C310500DA7CA}" type="slidenum">
              <a:t>61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E3278B-88E8-429A-5E55-F6C87FBE9CE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AA70DB-511F-5E83-4BA5-A2CD64B10DF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C7E71-02E6-0DF1-BDED-8E8A5E79CB3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BF90256-7FD8-EB47-A249-A6EB6FC8A2AC}" type="slidenum">
              <a:t>62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1E818E-A4D7-1B3A-521B-4EE768D1583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CD7D80-4150-99FE-4494-660BF885201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2408D-E07F-B981-1DFD-00B1708013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B2D5E8E-056D-AB4C-B832-D55BD4D0B5A5}" type="slidenum">
              <a:t>63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EF2E72-C7E1-6514-F132-C1243705F5F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A2D43D-055A-B67A-2630-7A61F9323AF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7E254-9123-5245-2324-B309DF3C69C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B50F715-0C67-5F46-BA39-DEACEE9BA491}" type="slidenum">
              <a:t>64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977CD0-537A-B773-1F66-AEF7503CB6F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B7BD67-B7D8-2CC4-FEDA-2C499C01D1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8C720-41D5-B9DD-2201-1097218D6B8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6C48DE0-3F7C-8E40-98BD-B6DAEB15AFA2}" type="slidenum">
              <a:t>65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7B1525-C70A-95AB-84CF-CD43A44873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934517-A3CF-1336-DDB4-AAAA7A485C2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07CD3-0003-AA7C-43D8-BF74B912F64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F73B56D-391C-2E48-956B-ADD78D4841BF}" type="slidenum">
              <a:t>66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89742E-CF89-9B7F-4B3E-CD8F8E5D38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F99525-D9D6-A3C5-96F3-4D9E7AAA70F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7354B-09D5-2003-4E4E-5DB7D5ABDC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23EA691-C959-7141-9F19-96C9F6D1ACFE}" type="slidenum">
              <a:t>67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F14041-0828-920E-56D6-02F48D8D72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1942B5-D487-D13E-3D5E-25365EBCEA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90ECF-F529-2F3C-031B-329B231FCB2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286CDBC-32F6-8346-96F1-0DDD78BFB279}" type="slidenum">
              <a:t>68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B14600-6247-8671-9389-C72F199DF09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A5D152-9E71-BE65-01A6-FCECF0B6BC8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C9C33E-E68C-3C69-4BC3-40551690E5F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5C5186C-53B8-5945-8A69-CCDAA9B366FC}" type="slidenum">
              <a:t>69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C9E3D4-E6DE-A837-65D5-CF0743F5254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DA838A-3DDA-B7ED-0DF2-9ED7FE3A2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D3E7C-3F03-558A-BA41-827299817D0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ACE685E-F013-FE46-AF47-0A1EEE10476B}" type="slidenum">
              <a:t>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C2AD07-255F-854E-144C-BB7593335F3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1425DA-29C8-2F92-FC76-93111AAF0E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F459C-9A7A-B0C1-80B9-503C1F1E503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4510026-833E-8549-84EA-71DCFB506351}" type="slidenum">
              <a:t>70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5B5C8F-AE22-E7A0-89BE-A64C417C421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850D07-9CEE-BC63-92F3-6E0EFE0762B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BC051-CDD0-C9CE-8850-D871BAD60CD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71C05A3-A2D5-8641-BED8-6C739BA09AA9}" type="slidenum">
              <a:t>71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055DC3-3E6A-A6A5-6281-B7D753DE0AC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F52B45-621F-1952-656A-354B1B22F00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59E72-D32D-3DC0-3777-89AF9508A6B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85D612F-47CD-C340-86D2-38B5B3A0E169}" type="slidenum">
              <a:t>72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FD6BCA-E611-4B11-4545-F931DF2F9DC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A6119D-6DCB-39A5-0180-189FF49A26F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5EF4F-46BB-AD58-66B5-336F7F02ECD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5FCCE57-05B2-A948-AC30-E98065F11717}" type="slidenum">
              <a:t>73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37E9FE-0D66-7C0B-2366-5A2D33B2B4D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5EA496-E096-AD35-98B3-49D3AB5D04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F867A-5961-52F9-61E4-821DEE1B475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5305E02-E92B-C84E-BA9C-8F5B5E2BCA70}" type="slidenum">
              <a:t>74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EDBAE1-B2B9-C8AB-75D8-C50E8564C44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398D8C-6105-ADD3-D2F7-0250B7287C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604EA-0AEC-A149-0DEF-50F41149BDC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CF8E222-60AB-2A40-8931-A249B0513167}" type="slidenum">
              <a:t>75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182FA6-8C69-C355-1ED7-F151424150A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90BCE2-13B7-8C9B-0AE8-4FD53A3D45E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20A20-F99B-46BA-87A1-141DDDA4727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6C227D2-0DB5-0E41-9D80-4C8EF07CC98F}" type="slidenum">
              <a:t>76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6E206C-C373-2262-2A58-002FD1FAADA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9159B7-88EB-A47E-E4D9-3BC80344D31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40A4C-5E8D-3796-E049-74B3D906020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5B8328C-56ED-E544-96BD-32FB0554E7A9}" type="slidenum">
              <a:t>77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DE65B2-E3CD-DD4E-2B81-E1896895E5C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846349-4ACD-CA2D-996A-55E8E3AA803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3DBBD-624F-CBF8-942D-4E65473736D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48AD46B-7005-EB45-918F-4587A2826093}" type="slidenum">
              <a:t>78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A7202F-0DC3-8125-0A90-857074EA833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49775C-14BD-1E6A-ADCC-2DBFE724BF8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6FEA7-B8E5-0FF1-FCFD-0FE6E2EA6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014248-0144-1AED-DD14-926D40E3FC7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48AD46B-7005-EB45-918F-4587A2826093}" type="slidenum">
              <a:t>79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553A3C-895D-766B-B057-9749C4EF20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EF8BC6-BF9A-82A8-D86A-1B28BA45110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76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AEC46-386E-FF00-E8AE-0C7E67336A5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E817FBF-5B40-D746-90BA-9ED39849D590}" type="slidenum">
              <a:t>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3D916A-CEC1-6922-1470-3DC4532900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A99B2A-83FE-B043-5E56-762ECAFC80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AA058-2785-1E80-5288-5EE373B063A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63570FA-6976-F44F-81A0-9AF3444EB85B}" type="slidenum">
              <a:t>80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9E47CA-363C-1B8E-0E40-DEC85275F53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D65B91-88FE-5812-572E-85E3FEAFB35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3562A-A8B3-2016-5ADF-48D83720B73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46140D9-B671-4A48-9FB0-94E7DF0E067E}" type="slidenum">
              <a:t>81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6DE752-7FBD-C343-B94F-E1107CC5D9D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764E9B-CB11-EAB1-7CBA-4AF67CFDA8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51E4F-6AD0-181F-56F3-2C056CB2937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4A1A7AE-C437-7140-AA9B-8107EB28E9BE}" type="slidenum">
              <a:t>82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DA7A13-8FD0-0B43-FAF8-B2023BD114A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07B9B5-C025-C5D8-EE68-4C3F5314C6F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3ACBA-E33C-4A07-9C15-32181A8CBD0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CA4A62A-7425-624E-9686-832FE83C1EEF}" type="slidenum">
              <a:t>83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589330-29C6-2ED2-2762-150AA497203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7990C1-0232-D7CA-E062-4CB49D7344A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E5F42C-C17F-E1C8-DD2C-5635C188F8E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DEBF834-1726-BE46-AD06-C838E71A9591}" type="slidenum">
              <a:t>84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E25CA8-3036-5F18-8C8F-546071BAF9E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392821-9143-C735-31E0-CCD82B1CC6A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CB27C-3AF1-F472-574A-139B769ADA6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E6E8E44-AF39-F645-A75C-16B07AF96FAD}" type="slidenum">
              <a:t>85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C5022D-C128-FAFD-53E7-85EC82626B2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46848A-AE24-FCE4-9FAF-E688382BDA1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D91B4-CB6B-AD38-726F-2F0384CBB7B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C8AB6A0-83D2-A847-8081-8649A59504D8}" type="slidenum">
              <a:t>86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1A6E99-6422-8A33-78D9-48491FFB859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9F71AA-EA23-5717-D5DD-AF27DBCE05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91D9C-449A-98BC-AD5A-A4E87B74061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6F9AF35-8729-394D-98AC-4851605DEC9D}" type="slidenum">
              <a:t>87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E14163-F113-427C-F0D3-17F67073834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8ACF23-B6A6-722C-F34D-F75DB46624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D366F-4FAB-3F5A-044B-BBCCA702B12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018F724-36C1-4F43-AB66-2C41731B67C8}" type="slidenum">
              <a:t>88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404B78-6428-3CCE-5F3A-BF214EF594A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8DD6A2-9740-F2F3-7588-D139C3F544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100C8-9956-0C7E-2113-874AED76EDF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C66A52C-A262-4943-B10A-D53162973071}" type="slidenum">
              <a:t>89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3EF176-97F5-78BC-9375-0FAE3155685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5DE26E-BA8E-3F1F-7A4F-B24A64A6F0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52848-6EB5-D730-395E-AF33AA723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B448D38-07DE-DE42-95D0-CBB05EB987B7}" type="slidenum">
              <a:t>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6E7996-87A1-2FC4-F6ED-2DA554B0F19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F566C2-B1AE-14FD-9A7D-E0EE1D0204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B74C2-E02C-733A-1CEE-A4B6590F796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B8FF25E-5289-F548-8A9D-F595C424310C}" type="slidenum">
              <a:t>90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F5F85D-1DB9-19E8-F487-320186E5288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7B554D-3DFE-3FCA-CF4F-E7810D33EF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22942-E900-7788-5264-7DDF4328EF9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DE76E60-98CC-DA4A-B74C-04A3BEC7934E}" type="slidenum">
              <a:t>91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A5C2EF-BB9C-5720-B9D1-50EAC978058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212CA6-1692-A2D1-6018-ABE7810C18F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CDA6-DA81-4A84-D7EF-0FF627A37FA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0932FAF-9D8F-2642-B383-5C16ECF38B39}" type="slidenum">
              <a:t>92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A3FD1A-FCD8-72F1-850F-9AAEADD1FA1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015A0E-E12D-1984-B2BC-E909364AA12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497B3-9E9F-B91F-15DB-EF5CAFA05B7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7253122-69A4-B149-AB83-CA052D92424B}" type="slidenum">
              <a:t>93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BF0E50-B120-0D72-534D-EF5C6151DE9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7A8F97-FF46-BEF3-68EA-ED3CE336296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35BDD-B1AA-73AF-79B1-D1C1BBD3130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9A1F334-E0C6-4A47-86FE-2A4FE20CF78D}" type="slidenum">
              <a:t>94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ED503A-99A1-2F7E-3207-6C02EB13E18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D41848-DF84-6EDF-081F-82266A3205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4C42C-D995-FFBC-66E4-5310DA11C12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6B9D526-0E55-2D44-8B2C-532A0474E764}" type="slidenum">
              <a:t>95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C186EC-A655-0B43-CBD7-C664DB708B5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956111-70DA-7BFC-69F6-4AAA9F466EE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B0835-28D0-4E2D-A838-C6769C8924D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0F1B6AD-0E9D-3049-9522-51B398358774}" type="slidenum">
              <a:t>96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D35725-9F4C-9E03-2212-E110C853BFE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917FEF-4EC0-C621-EA0E-D6E1CD5FD0B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B9838-A31C-5F8F-34C8-B290AAC025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56CCD24-E36A-C441-AF43-09AB87BDDD59}" type="slidenum">
              <a:t>97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9F2027-DD7A-1582-D028-3AA83F4A34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82859C-8855-28A0-156A-12481A52C7B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53EEC-777B-B757-A6C1-B9830600C6B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4703CD5-E7A5-6744-BDC5-FF3F18095616}" type="slidenum">
              <a:t>98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23D92E-A5DF-EB8C-A101-17A5D7988DE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A9578E-2DA2-750A-DA5E-2425860D39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F526C-B5BB-E5B3-AEB9-E8304BD819F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CBB3996-FBE8-B54C-9404-40DF7EFC5F4C}" type="slidenum">
              <a:t>99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7C2D83-E9A5-A748-FC08-7937BECC9CE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A6AF06-5A7E-6F1A-F843-7CC7683B143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533D9-09EC-D3D2-3E6C-77F590CE2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EA86F5-7A81-E6DD-FF21-A36579E53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45880-B42C-FAFF-DA25-00AB5FAE6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BDA2F-6936-F55F-5C04-12F321491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10913-E129-4FF9-599F-586E936A7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F8ED5D-F122-044A-AE18-859630472AB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5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92244-B87A-44BA-ACBE-F033AB6DA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B10424-3D5B-5AB8-B67C-1A3534B5F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05A9D-8D47-BCD5-EB9C-84FDAF2E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238E9-A745-0A2B-34C9-DF47E8103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2FADD-A98B-D5A1-4BCB-927061073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2D2E45-7FD0-904C-ABE0-7D10DEE15BE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6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471D7B-69F6-988A-00F4-03D69FEFB2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03217-6821-675D-9A2C-2C40D7538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073AB-CF1C-CB57-B8C5-0E69141DD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FE7D3-BC6C-6649-E3FF-FE34682A3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5E9C9-404C-1C48-4430-9502BD110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BDC997-E286-0548-B041-32932A26048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11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38972-0612-FEBD-4296-1BC2184EA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77E67E-0FCC-6D87-EF14-EA7741BD3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CF896-5075-40E9-104E-74F59BA08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A1B69-ABDC-7FCC-70B6-A329FE965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FC68D-18DB-9315-0D7B-774AE6230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252469-85B3-7843-956F-FB6BED99351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45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018DC-2668-A49A-629C-383D88EEB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EA4E1-1C03-E574-8C5B-71CA58741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26A7D-B5E5-4387-3870-7B3A60A53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3BCE2-F705-96DB-DCB9-6482DA79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41BD1-CB20-D9FA-BB7E-029C39378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FB3C30-C10C-E044-9E98-9474BAE08E9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46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FB4F7-ABF0-213B-1523-1A38C822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84F1F-5120-53FF-B174-E8C514EF4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CC8F0-F5E5-F183-69D4-9EC5161EB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47CDE-B7AE-6DBC-4A0C-AC38B464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AB067-4581-657A-2A0C-C2B4A9584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7C5175-ACF1-8B42-8F7D-74D5293633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2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FCE08-327E-9E58-1C0D-87CA36578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2A9C0-55D3-F793-0B15-60F7CE09F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C970B-54D7-316B-EE94-40C4AD6AE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08369C-B5BB-272D-9446-F27E6F4DD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388604-6EFE-165F-439A-FD33A43E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31476-9472-6416-E268-6F35E2826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17F518-D612-EC45-94C6-08975135DBF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2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73BF1-6978-AB92-4BF1-725AF522B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4A56E-19FE-8C62-D058-091D54A02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D979B2-CD77-0F24-02FD-A7CD463B2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B0C10F-AF62-5BF6-54C8-CCAB98F19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BE5243-079F-8653-ECC8-2DF99D85CF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C48E9F-B232-3CAC-2BCA-62D5D3EA6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8F835F-8D5B-A1EA-9637-1FE9590BC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22F52F-CD48-9291-5015-84CB57B59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57BF81-EED2-904B-9589-34B15BE189A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37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585D0-08C8-6314-5625-B42852D3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9A656F-D8B0-0173-83A4-AB03725D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31C91F-2756-B162-9341-EC4FD2770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F7981-D5CF-DA5B-E04D-96861140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3FE639-1B76-6E40-9EE5-10FC76A535E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60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483D84-770B-7049-E0E0-7178F0B3F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5984E-88D8-4707-478D-469A4CBBC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6AFFB-8037-BD9E-9B78-D11251EA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8708A0-26E8-F54A-9282-CE665308FA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56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025EE-3125-4671-FEA0-D3871EC60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9B60D-8987-D99E-3C28-45F1F285D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7F13F-C1AC-05DB-812F-6B0A242DA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B5160-3A42-0837-8352-37BDED857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D6757A-E08C-FF63-026F-2FEA3145D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45E02-CB03-0F9F-E68F-9B353662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2B3D42-F4D1-4D46-8DD4-CD0C85F4C63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4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67BBF-2DA4-0B76-4293-540C66A9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F3872-83BB-ABF6-648A-3A7A9EC2B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E3951-6ADF-C1C2-4B8C-700EBBCE4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B9895-D104-74E8-EF74-5FB6781EF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EC040-D5A6-5BB7-7CD4-56D8A66F0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75A0EF-A157-DD42-9B60-10DA054EC21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79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54147-7D4F-8DA9-9F1D-9F0965121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56FA0-861C-25B0-8627-8AFF3C4228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5921C-28EE-E783-D519-075FF9115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A287E-878F-77FD-4D3E-D52F29ED7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EBFC9D-32E0-FFF5-08EC-64BB6038C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63CB3-E8CC-CC9B-54A9-B769E703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4B3E8C-F572-0E4A-A056-2811B0421F1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92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8CB0B-DD10-B09D-A5C1-D8B6F75E7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AE64E7-658A-A964-3907-9EA284ACA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C706E-6B86-A1BA-E815-D3F10F284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F9872-C113-E1F4-1CB7-2A214C6D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3C5DF-0842-1456-CF3E-A969508D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EE744F-AFC4-D14E-AB46-06C75F61368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87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9B1DD6-2784-CC27-89C4-B51871B6CE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99325" y="0"/>
            <a:ext cx="2276475" cy="6757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FBE332-8180-B3D7-0F34-CD2DBF8715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678612" cy="6757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1377F-5F6E-CA7B-236D-F289940E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B946A-6EBC-A29D-E7E2-F3C261E7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2D753-A0DF-594F-9349-E4387965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8881BF-6DFA-F54C-8E5F-B7D6B59D744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8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19945-B6A5-79DE-EBBC-1BF07D97B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12E9A0-F438-B1EB-DBE8-E1AE06883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A6AD0-FDC1-8976-D230-EC40D62DA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E6965-FD5B-636F-A22A-4CD5F7D8D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92229-3106-5AF7-53E0-5B43C8FFE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76889C-6201-C743-BEB0-412B17056B7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30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BC2F1-5898-E435-073C-7A4B46C8E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A519A-7C69-72BA-1D8C-57722B188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DBB68-6367-17C9-9679-72DEC7963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F6DCA-F09F-0EB1-C5B6-D2F909783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E8284-74B6-9F94-078D-F2C5E303B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850F82-3B80-5E46-B106-C2DD6C77B87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76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1A333-7554-3F24-4CE0-ECF0B867C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DF67D-F5B3-1F88-32FD-C9706B95E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AD137-CD59-417C-3CA9-B8DB253B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9AF1F-E62E-CF77-F406-CF7616D08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49E24-9E21-FDFA-3225-8837A48CC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7755AB-6895-D442-BDCB-81DD4E2A1C1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9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4397E-F67D-DCBB-1222-50975532B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51260-5B06-F834-2B01-14303EF3B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497F0-BFB4-95C9-B717-D2D55FE39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5FC21-8218-8042-ECE6-7097469FB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9097E-06D5-3870-E925-67BB31C30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DBC10-A058-C29A-0884-98320611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4B1106-F078-9D43-8842-2B1468E32D7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16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D2EB0-B7A1-8FBD-975A-A48A72720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44910-F582-92E1-CD17-27752B910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0C96E-1555-9DF3-AFB6-3F9878774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402F9B-1557-F27C-D645-76C715263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9E270-CB8A-5CA0-4827-E29499A210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C280E5-FC9C-3C48-3D1B-568D09D18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D503F-7D17-ED9E-9BFA-8D9E5F213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5BEE29-F66B-6584-A91A-E8033B1E5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081B2A-A7E2-C94B-8C0E-F44D818271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30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2AC22-8C5C-B9E2-02FF-5AE19113F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CBF07F-A06C-F534-AA8C-4829B67C5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91BFBA-1AF2-A347-8FD8-0D388895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2D6E5-3BCF-D5F4-C3F5-8B0AAFF7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A9AC14-8C5B-E043-8F28-84EDFC35D1A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63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DEB173-B333-B19A-3FA0-818B3DC77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DF5195-DF67-F00B-5EF4-58432345F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42458-946D-882A-8AF7-620A3035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E194B3-D8B8-BB4A-BD87-609677F1182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3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80F75-2338-91F0-6DC9-2B52BE249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AC318-463E-2DC9-179F-6D11074D3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C125A-490F-D617-2532-52D58F63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51B97-20F8-1DBE-FD9F-E17A035F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E2294-1F26-D98F-A618-51A6D469A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5697D2-D8B1-CB4A-B0DA-61B2E4C56A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57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4587F-7AF5-C4C3-26BD-CBA2E6EBC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A82D0-5F6E-B02D-34A8-0EE7ACC22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8C2B6-8FD1-6E49-32F6-90A89D604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295AF-9D43-8699-C524-A0BBB29A7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B475F-1549-AD57-989D-98A0AECB3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8946C-706F-EAE7-D2A8-73D3D896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ED9933-235B-4142-885E-85386C4C264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23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A7E07-8D0D-5F76-4754-6AC21999A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07A3DE-2B36-6FB4-4041-67A2E3DDD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B6FFF-3E52-B456-FD71-A4AC22DF3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56B53-A454-6064-A91E-C676820C4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0F567-64D2-D603-18CF-439D62993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6657F-86C3-4D88-BBA6-89B6C3683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C0DE69-BECE-8A43-AF1F-1644EE87F26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56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C922-95ED-0583-39E6-AFDFCCEDF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47101C-DA27-8556-E576-9A1BE1225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12657-3918-AA1C-0D1C-C0F6C6D74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380CB-5D56-D3B8-925D-FE812683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AD684-A194-8CC5-C3F4-D1A78943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7117C8-ED38-2147-B9B3-C624F58115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33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613727-B50C-FC92-9570-75F548C9F0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99325" y="0"/>
            <a:ext cx="2276475" cy="6757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7E61F2-1305-631C-865B-6CBE7FAAF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678612" cy="6757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C43C4-2E38-0122-5D67-141B59BC9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13186-E520-4275-DFBC-9F17B15E5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71329-CF83-033C-D4D8-2B03B43B0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839FEC-87DC-264E-8FC0-20CC72CA6C0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D6A7A-DC27-E6AF-DC50-D5C9AE139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6BB266-2463-6E2F-41D6-00080AB43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53A58-6DD9-5625-369C-78C1E443B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14573-EE59-8E7C-A387-85C4F3134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060F9-00FA-D86C-F908-089D0C1EA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A88723-F045-A947-A0AC-754E163C95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55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39AF1-844B-02EA-2707-414123C6E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243CC-D010-0331-658F-886E668F9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3F24D-90B7-F731-67C7-08C2D34D8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907D2-D55A-0568-5E82-16AB3F2F3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2573C-9AA7-FBB1-4C3E-01DBA56C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307D88-90E0-9340-A92E-C6E4ED1243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30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F0819-2BBC-D56F-6363-0C0850B5A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96B5B-90C9-CC68-92D0-06874BDC2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4D6DE-BFA9-AA23-09B8-893845B96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2BD61-AEA8-3033-E43D-52D7BAD65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B1921-A1BB-BC8D-6766-3F517E99D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E20FD6-177C-214A-9BB6-6DA387D528C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541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8A93E-EF43-FCB2-9477-7CB7E83B8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55D2D-3021-AC5A-BB2B-54AB33205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975D8-FBBF-2180-45F2-76115B878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C6C9A-1936-A5B0-8CC3-1F7018B2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36444-143E-8365-6A1F-4F8357CCF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2531F3-5E49-D063-1341-A931C889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7AA570-1E5C-884E-8942-BC368C6EED9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289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80417-2CEA-73FB-FFD5-122A0755D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FAB06-0E9F-4CE9-FE48-BE807393C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3C35B-E539-00F8-0866-1224908CF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7FD400-7FF1-B4A5-E02E-159506D66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3980B2-A4BF-FFE4-6298-CC283F489D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334919-586A-FED1-0CE4-CBA0E9A26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AFE461-0DC7-4655-2E9C-0AAE26AF9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AF6A3-7DBA-060B-4D02-CCA2168E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23A403-18AA-2B4D-A39F-C4F9F2EB5B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586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65957-BA41-928D-F2B4-5CB74EB38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4FBF1-CAF9-258E-ED2F-E5DB69A87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51ACD7-0424-3FD9-1A9F-28109C7D5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E7ED2-7EE2-6477-9196-9D0D2C90D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AB3791-ACDB-4545-A50C-99D592DAFE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6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56B62-0E7A-3131-8C11-D94EB08A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26209-3DE3-E36D-47FC-29E20FDCE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D34AE-F06F-963E-F640-30318D21E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55C87-7D8B-D39C-7A37-41FEF76C2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6D8F4A-422F-A82C-BA19-5502A6A9F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B78B5-DC6F-D96F-AB7A-2F8DBAB16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F32F81-D46F-754F-B23F-BD08A38F0DE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862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5F9579-9A77-2BC1-C630-B4FF7B51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0E37BD-149F-A90E-479F-58B34D2A3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5C721-2488-96EB-EC12-5F93EDE5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FF340E-4522-4B4A-B2A8-B55BBDCCCA3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000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1916B-BF1F-6946-D9F4-B87181B01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84953-9661-20BA-ADBC-BA3C036F0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37FA9-B8C3-0943-8608-4596A64DE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32768-8814-1202-B79C-8DF8B75E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C379E-2933-A4B4-54F1-D6A192F2E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95EE8-BA45-7757-D609-5AD641FCF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D6E0D5-DA30-004C-A436-A0F6A224DDD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091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589F1-3418-1115-EFFC-60159D54D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A4BACE-EBBB-D50D-C9DE-C1CF09CFA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167F59-CC20-0B1A-A1A9-C1209F8A9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2ADB5-A1A9-12DA-0BCF-2A3BE3C8B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3F4A3-B921-A8F1-314A-DACEA4F5D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98C2A-AFED-6A47-3CA3-F469E2D4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4529A7-1BA4-C448-ABD1-C1A4AAC527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03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04C71-1E84-8EE3-480B-85660ECDC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3CDE8F-EE70-4E54-2EAC-18D1A5898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0A3FF-E683-42C8-E34D-E2FAE33DF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625FD-ED5B-E910-2239-D38F1BEFA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C7D6C-CABB-7A01-329C-4E5F3C4CD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1F79D8-E62D-2C43-990D-B884EC9E71E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63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148814-11C2-9933-15DF-63B2675966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99325" y="177800"/>
            <a:ext cx="2276475" cy="6580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D10F50-4120-DFC9-2DFC-E3DACF9D7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177800"/>
            <a:ext cx="6678612" cy="65801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07D26-324D-8F9E-DFCD-6E0670381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30267-94F3-6909-7528-205312845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B5C9D-CBC9-F76D-49BD-166CF30B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914811-9812-6449-8AED-2D9ECDAD3E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709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9E219-FD93-ADE6-99AE-E4502C217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083CC-194D-8450-310F-FC3124E40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359CD-A2B0-EACA-8DA8-D8C31562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33C6B-9501-6ECD-B308-9FDE08E7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32CB1-DB24-0CF8-1ADE-733537F1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7CEA1D-0739-264C-BB05-A8BD376F22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646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3C9F6-C728-972F-5177-20F29713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3AD79-C335-2D61-4A7C-41BD1C36D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15C87-4A01-1DBF-0621-E5AABB7D6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233F0-D0B5-0EF5-D506-4AE1A9E18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E31A-461A-6525-992E-20D37953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9985F1-2C1A-284B-B054-92C91BDB60F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828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C05FE-999E-8C75-A859-900F1FE4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A51BA-4B60-617A-5E8D-AA2D0AA7A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7D96E-E0FB-EA17-8121-7EAB03617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97824-31E4-CD38-D9D9-9B34874D8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FC31-2232-C03C-0F1E-FF4BA7D7C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E64588-2C1B-1F49-A51B-7CAFC612E9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106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BE1F5-EC63-BF4C-7AB6-269DF524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50CFA-D7AC-8B71-9D0B-C72E253DF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CC2ED-1444-9A9A-D274-C795672F4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A4D74-F8AA-6722-E1A7-747C89E95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5A1AB-38AB-A074-E290-96980CFB0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56982-875E-3B61-1398-89995FD8A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0A351F-4E4F-0642-B84D-CBC089D4B18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4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A20BA-1B47-A840-EBF9-63D9C83D6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17B5C-32A6-83C8-73EB-096D05166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30CEB-FF77-D480-BB17-0606E8E47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6B62D1-4487-A834-BB60-CF3CA6C551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7C5E9F-0B72-BAE6-F0FD-1E6B7DC38C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BCE9DD-E7DF-9F7B-0259-F908EC244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632107-0F9F-8F94-7A91-6274E46AC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0DE64D-2EB2-F182-155C-426EB965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2232DF-EC89-D143-B2DD-459A42F9C97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4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75CF7-B0D5-933C-7319-3367E152B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C7B58-19B2-D9ED-0FCE-1D41E8667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05F3D-FF61-33D3-0FB1-66550A986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A88E97-64E3-37F7-89B2-15C4C2197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D605E3-58B7-A9C3-8DE8-09C544001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B095F4-D04F-5E52-AE12-65CB44DC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29380E-A916-399C-1D90-806BBB95B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D3D6C6-B382-7A7C-D6CB-CB4744524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AD21F8-24AE-C34F-9A6C-98C9DD7C25F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47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A2DD-A859-A9C7-5C97-D6D3A0B3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6609FE-8EFC-3104-8884-E33EA5BDA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9FB713-9D3D-B13F-04CE-461F2E2D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69EE43-B26C-A1CE-7228-AC47F3D7E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182765-4973-6C4C-96DE-3B8F733FBE7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464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B9016F-8656-F127-5FBB-D7D87C308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824044-0E4F-281E-61EC-CE42F0AF7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1A48D-E428-105A-81ED-9FAB2970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C892EC-B2E4-0C4D-AE75-391E0B967D2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851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5A1B7-9FDC-C9D1-8B8F-07E4F190E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7DF26-2A87-4022-120B-A3A25456D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392E2D-1597-BBFF-A17F-EC42A75BF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D03E3-C210-CEAC-A1BD-0F37E1FC1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D7FD3-F6B2-B482-B6C4-623FE42A7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D1759-E2BD-C098-443C-F74376E6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FED32A-A5EE-A746-A02B-D696562F39E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388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3A1A3-DF33-F4C1-7703-E8E00A112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851CCC-892E-A7AB-A103-42DFA4399B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D15A21-8BFA-21BA-E384-07DFC415D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4AFD70-562F-0D01-6263-07AB9F5A1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687EF-5766-0448-3A7F-B0D8A6E95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6974E-45A6-7FED-78CF-7DDD5DF92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67CDD8-BC82-184D-8DFD-8141A8A1CB3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028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9B823-A1FB-98FF-5ABD-EA6E10F9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6AEA60-70BD-9228-9AC2-D3055496D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FC000-63F3-BBF4-23F4-111372D05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DD35B-3EBD-7EA8-75BE-DFB9B393E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35560-0AED-5117-FF78-FD695829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CB17AD-A9D3-904A-AB12-E4729228FAF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01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DBB04D-3962-A6B4-5037-89417BFD4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3318D-63AF-CDFA-00BC-C08E82191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92627-B1E7-F172-EADA-13EFD475B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5CB90-616E-3D30-7F5A-08E136963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29021-4915-8CA3-B1B9-F000A4286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7C0EE8-786A-754B-A486-C2D8BCA3BA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0AFFB-651A-CB91-AC1B-17310448D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F60D4D-C8C0-9475-67F8-FBB859EA5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CD38F-C1BB-B721-A780-4163284F3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0FAEE-D78A-6FBB-369C-264D0DA0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3D951A-30E7-3B49-B9E0-05CC43E0BB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6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BDBB43-4573-630E-6FD3-902713198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EF602A-38E4-ECB6-ADFF-1C00A995B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4232F-380D-8384-5DFE-2BFA22D17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CFFA80-9637-4F4D-8908-0A4805B6326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227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BBDB9-2BE3-1474-7224-376A55AD6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F0CB7-69C9-9A16-68B4-D65267F81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8036F-9C54-6788-39D3-0A181DAEA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B71DD-86DF-35BD-6438-CD1677909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5441E-4026-1AAF-F3D3-1454204D0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C2F27-098F-45CB-381E-F68AA3E20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F2FFD4-4BA2-8F4B-ACBA-56C97ED249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E8726-96D0-E1D9-E84F-11348465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2F358F-A743-B12E-8B1C-FD4BC3F53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39145-D232-EE81-303B-1027108CF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CCE303-9674-5917-9365-5A62600FA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BC1EA-495D-9C5F-CD78-9780D968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2441B-875A-84A4-0E82-F00AEB29D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835982-036E-4044-B2B6-928D5BF45EE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5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5A34C4-0EF2-9BE1-DA86-50905B1285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29D9C-D2FB-97B9-876E-061585CB1C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F85C8-D240-5989-EA8D-CF4C770CB14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79B22-3B76-60CF-1BD4-60B0215D1F5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ct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35461-F151-30C2-6A72-C0F4B0ED8EC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4E004C37-0E89-3A49-A7A1-B0F47170529D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hangingPunct="0">
        <a:tabLst/>
        <a:defRPr lang="en-US" sz="4400" b="0" i="0" u="none" strike="noStrike" kern="1200">
          <a:ln>
            <a:noFill/>
          </a:ln>
          <a:latin typeface="Liberation Sans" pitchFamily="18"/>
        </a:defRPr>
      </a:lvl1pPr>
    </p:titleStyle>
    <p:bodyStyle>
      <a:lvl1pPr marL="0" marR="0" indent="0" hangingPunct="0">
        <a:spcBef>
          <a:spcPts val="0"/>
        </a:spcBef>
        <a:spcAft>
          <a:spcPts val="1414"/>
        </a:spcAft>
        <a:tabLst/>
        <a:defRPr lang="en-US" sz="3200" b="0" i="0" u="none" strike="noStrike" kern="1200">
          <a:ln>
            <a:noFill/>
          </a:ln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71C8A9-A788-C462-148C-109DBD279E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60" y="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19CCF-CDFF-08B8-F5F5-7329274DC9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Muokkaa jäsennyksen tekstimuotoa napsauttamalla</a:t>
            </a:r>
          </a:p>
          <a:p>
            <a:pPr lvl="1"/>
            <a:r>
              <a:rPr lang="en-US"/>
              <a:t>Toinen jäsennystaso</a:t>
            </a:r>
          </a:p>
          <a:p>
            <a:pPr lvl="2"/>
            <a:r>
              <a:rPr lang="en-US"/>
              <a:t>Kolmas jäsennystaso</a:t>
            </a:r>
          </a:p>
          <a:p>
            <a:pPr lvl="3"/>
            <a:r>
              <a:rPr lang="en-US"/>
              <a:t>Neljäs jäsennystaso</a:t>
            </a:r>
          </a:p>
          <a:p>
            <a:pPr lvl="4"/>
            <a:r>
              <a:rPr lang="en-US"/>
              <a:t>Viides jäsennystaso</a:t>
            </a:r>
          </a:p>
          <a:p>
            <a:pPr lvl="5"/>
            <a:r>
              <a:rPr lang="en-US"/>
              <a:t>Kuudes jäsennystaso</a:t>
            </a:r>
          </a:p>
          <a:p>
            <a:pPr lvl="6"/>
            <a:r>
              <a:rPr lang="en-US"/>
              <a:t>Seitsemäs jäsennystaso</a:t>
            </a:r>
          </a:p>
          <a:p>
            <a:pPr lvl="7"/>
            <a:r>
              <a:rPr lang="en-US"/>
              <a:t>Kahdeksas jäsennystaso</a:t>
            </a:r>
          </a:p>
          <a:p>
            <a:pPr lvl="8"/>
            <a:r>
              <a:rPr lang="en-US"/>
              <a:t>Yhdeksäs jäsennystaso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8529D-6197-C36F-EE89-639D84E98E9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945ED-283D-4967-97CC-B0A055558B2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7C7A9-FF1E-9F43-5B24-39573857897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19F55188-2229-C240-A47F-A55EB34DBDFD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hangingPunct="0">
        <a:buNone/>
        <a:tabLst/>
        <a:defRPr lang="en-US" sz="4140" b="1" i="0" u="none" strike="noStrike">
          <a:ln>
            <a:noFill/>
          </a:ln>
          <a:solidFill>
            <a:srgbClr val="FFFFFF"/>
          </a:solidFill>
          <a:latin typeface="Arial" pitchFamily="18"/>
          <a:ea typeface="DejaVu Sans" pitchFamily="2"/>
          <a:cs typeface="DejaVu Sans" pitchFamily="2"/>
        </a:defRPr>
      </a:lvl1pPr>
    </p:titleStyle>
    <p:bodyStyle>
      <a:lvl1pPr marL="0" marR="0" lvl="0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1pPr>
      <a:lvl2pPr marL="0" marR="0" lvl="1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2pPr>
      <a:lvl3pPr marL="0" marR="0" lvl="2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3pPr>
      <a:lvl4pPr marL="0" marR="0" lvl="3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4pPr>
      <a:lvl5pPr marL="0" marR="0" lvl="4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5pPr>
      <a:lvl6pPr marL="0" marR="0" lvl="5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6pPr>
      <a:lvl7pPr marL="0" marR="0" lvl="6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7pPr>
      <a:lvl8pPr marL="0" marR="0" lvl="7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8pPr>
      <a:lvl9pPr marL="0" marR="0" lvl="8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9C0374-09EE-F7D7-31C9-0E611F4483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60" y="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35A83-FF0B-545C-B20B-442D2B2C08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Muokkaa jäsennyksen tekstimuotoa napsauttamalla</a:t>
            </a:r>
          </a:p>
          <a:p>
            <a:pPr lvl="1"/>
            <a:r>
              <a:rPr lang="en-US"/>
              <a:t>Toinen jäsennystaso</a:t>
            </a:r>
          </a:p>
          <a:p>
            <a:pPr lvl="2"/>
            <a:r>
              <a:rPr lang="en-US"/>
              <a:t>Kolmas jäsennystaso</a:t>
            </a:r>
          </a:p>
          <a:p>
            <a:pPr lvl="3"/>
            <a:r>
              <a:rPr lang="en-US"/>
              <a:t>Neljäs jäsennystaso</a:t>
            </a:r>
          </a:p>
          <a:p>
            <a:pPr lvl="4"/>
            <a:r>
              <a:rPr lang="en-US"/>
              <a:t>Viides jäsennystaso</a:t>
            </a:r>
          </a:p>
          <a:p>
            <a:pPr lvl="5"/>
            <a:r>
              <a:rPr lang="en-US"/>
              <a:t>Kuudes jäsennystaso</a:t>
            </a:r>
          </a:p>
          <a:p>
            <a:pPr lvl="6"/>
            <a:r>
              <a:rPr lang="en-US"/>
              <a:t>Seitsemäs jäsennystaso</a:t>
            </a:r>
          </a:p>
          <a:p>
            <a:pPr lvl="7"/>
            <a:r>
              <a:rPr lang="en-US"/>
              <a:t>Kahdeksas jäsennystaso</a:t>
            </a:r>
          </a:p>
          <a:p>
            <a:pPr lvl="8"/>
            <a:r>
              <a:rPr lang="en-US"/>
              <a:t>Yhdeksäs jäsennystaso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22F8F-0052-39FF-CBB6-CCB3E20AD1D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4518B-E61F-CACF-F8BD-6FE7AD9AF64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5D1F4-D7B3-B08D-1996-7531C6F6724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FBD6DDA2-A7B0-A840-AFA9-FD4AE5AB51A5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lvl="0" indent="0" algn="l" hangingPunct="0">
        <a:buNone/>
        <a:tabLst/>
        <a:defRPr lang="en-US" sz="4140" b="1" i="0" u="none" strike="noStrike">
          <a:ln>
            <a:noFill/>
          </a:ln>
          <a:solidFill>
            <a:srgbClr val="FFFFFF"/>
          </a:solidFill>
          <a:latin typeface="Arial" pitchFamily="18"/>
          <a:ea typeface="DejaVu Sans" pitchFamily="2"/>
          <a:cs typeface="DejaVu Sans" pitchFamily="2"/>
        </a:defRPr>
      </a:lvl1pPr>
    </p:titleStyle>
    <p:bodyStyle>
      <a:lvl1pPr marL="0" marR="0" lvl="0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1pPr>
      <a:lvl2pPr marL="0" marR="0" lvl="1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2pPr>
      <a:lvl3pPr marL="0" marR="0" lvl="2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3pPr>
      <a:lvl4pPr marL="0" marR="0" lvl="3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4pPr>
      <a:lvl5pPr marL="0" marR="0" lvl="4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5pPr>
      <a:lvl6pPr marL="0" marR="0" lvl="5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6pPr>
      <a:lvl7pPr marL="0" marR="0" lvl="6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7pPr>
      <a:lvl8pPr marL="0" marR="0" lvl="7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8pPr>
      <a:lvl9pPr marL="0" marR="0" lvl="8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0233D-89A2-BEC2-A0C7-E45A1E981B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60" y="1778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756A8-2A0A-E610-145E-EAA6ED9191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Muokkaa jäsennyksen tekstimuotoa napsauttamalla</a:t>
            </a:r>
          </a:p>
          <a:p>
            <a:pPr lvl="1"/>
            <a:r>
              <a:rPr lang="en-US"/>
              <a:t>Toinen jäsennystaso</a:t>
            </a:r>
          </a:p>
          <a:p>
            <a:pPr lvl="2"/>
            <a:r>
              <a:rPr lang="en-US"/>
              <a:t>Kolmas jäsennystaso</a:t>
            </a:r>
          </a:p>
          <a:p>
            <a:pPr lvl="3"/>
            <a:r>
              <a:rPr lang="en-US"/>
              <a:t>Neljäs jäsennystaso</a:t>
            </a:r>
          </a:p>
          <a:p>
            <a:pPr lvl="4"/>
            <a:r>
              <a:rPr lang="en-US"/>
              <a:t>Viides jäsennystaso</a:t>
            </a:r>
          </a:p>
          <a:p>
            <a:pPr lvl="5"/>
            <a:r>
              <a:rPr lang="en-US"/>
              <a:t>Kuudes jäsennystaso</a:t>
            </a:r>
          </a:p>
          <a:p>
            <a:pPr lvl="6"/>
            <a:r>
              <a:rPr lang="en-US"/>
              <a:t>Seitsemäs jäsennystaso</a:t>
            </a:r>
          </a:p>
          <a:p>
            <a:pPr lvl="7"/>
            <a:r>
              <a:rPr lang="en-US"/>
              <a:t>Kahdeksas jäsennystaso</a:t>
            </a:r>
          </a:p>
          <a:p>
            <a:pPr lvl="8"/>
            <a:r>
              <a:rPr lang="en-US"/>
              <a:t>Yhdeksäs jäsennystaso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AB0AD-BB66-770A-DFD1-6C3B098699C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31720" y="7200000"/>
            <a:ext cx="234828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hangingPunct="0">
              <a:buNone/>
              <a:tabLst/>
              <a:defRPr lang="en-US" sz="1400">
                <a:solidFill>
                  <a:srgbClr val="FFFFFF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9DD5A-169A-BD5C-5921-A4F547282AE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65000" y="7200000"/>
            <a:ext cx="319500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hangingPunct="0">
              <a:buNone/>
              <a:tabLst/>
              <a:defRPr lang="en-US" sz="1400">
                <a:solidFill>
                  <a:srgbClr val="FFFFFF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F2E54-700C-B6E1-DF7F-A025ED79504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180000" y="7020000"/>
            <a:ext cx="540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l" hangingPunct="0">
              <a:buNone/>
              <a:tabLst/>
              <a:defRPr lang="en-US" sz="2000">
                <a:solidFill>
                  <a:srgbClr val="2E3436"/>
                </a:solidFill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9671609B-9A81-E04D-AACB-78A03CC11AD8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0" marR="0" lvl="0" indent="0" algn="l" hangingPunct="0">
        <a:buNone/>
        <a:tabLst/>
        <a:defRPr lang="en-US" sz="4140" b="1" i="0" u="none" strike="noStrike">
          <a:ln>
            <a:noFill/>
          </a:ln>
          <a:solidFill>
            <a:srgbClr val="2E3436"/>
          </a:solidFill>
          <a:latin typeface="Bitstream Vera Sans" pitchFamily="34"/>
          <a:ea typeface="HG Mincho Light J" pitchFamily="2"/>
          <a:cs typeface="Arial" pitchFamily="2"/>
        </a:defRPr>
      </a:lvl1pPr>
    </p:titleStyle>
    <p:bodyStyle>
      <a:lvl1pPr marL="432000" marR="0" lvl="0" indent="-324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1pPr>
      <a:lvl2pPr marL="864000" marR="0" lvl="1" indent="-288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2pPr>
      <a:lvl3pPr marL="1296000" marR="0" lvl="2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3pPr>
      <a:lvl4pPr marL="1728000" marR="0" lvl="3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4pPr>
      <a:lvl5pPr marL="2160000" marR="0" lvl="4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5pPr>
      <a:lvl6pPr marL="2592000" marR="0" lvl="5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6pPr>
      <a:lvl7pPr marL="3024000" marR="0" lvl="6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7pPr>
      <a:lvl8pPr marL="3456000" marR="0" lvl="7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8pPr>
      <a:lvl9pPr marL="3888000" marR="0" lvl="8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62B359-6D94-F6D0-F5EF-E3D35784BA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33424-B47A-105C-F633-E615F77B88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Muokkaa jäsennyksen tekstimuotoa napsauttamalla</a:t>
            </a:r>
          </a:p>
          <a:p>
            <a:pPr lvl="1"/>
            <a:r>
              <a:rPr lang="en-US"/>
              <a:t>Toinen jäsennystaso</a:t>
            </a:r>
          </a:p>
          <a:p>
            <a:pPr lvl="2"/>
            <a:r>
              <a:rPr lang="en-US"/>
              <a:t>Kolmas jäsennystaso</a:t>
            </a:r>
          </a:p>
          <a:p>
            <a:pPr lvl="3"/>
            <a:r>
              <a:rPr lang="en-US"/>
              <a:t>Neljäs jäsennystaso</a:t>
            </a:r>
          </a:p>
          <a:p>
            <a:pPr lvl="4"/>
            <a:r>
              <a:rPr lang="en-US"/>
              <a:t>Viides jäsennystaso</a:t>
            </a:r>
          </a:p>
          <a:p>
            <a:pPr lvl="5"/>
            <a:r>
              <a:rPr lang="en-US"/>
              <a:t>Kuudes jäsennystaso</a:t>
            </a:r>
          </a:p>
          <a:p>
            <a:pPr lvl="6"/>
            <a:r>
              <a:rPr lang="en-US"/>
              <a:t>Seitsemäs jäsennystaso</a:t>
            </a:r>
          </a:p>
          <a:p>
            <a:pPr lvl="7"/>
            <a:r>
              <a:rPr lang="en-US"/>
              <a:t>Kahdeksas jäsennystaso</a:t>
            </a:r>
          </a:p>
          <a:p>
            <a:pPr lvl="8"/>
            <a:r>
              <a:rPr lang="en-US"/>
              <a:t>Yhdeksäs jäsennystaso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95F38-90FC-3942-74A6-5A56CCEC81F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053959" y="7380000"/>
            <a:ext cx="2348280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hangingPunct="0">
              <a:buNone/>
              <a:tabLst/>
              <a:defRPr lang="en-US" sz="1200">
                <a:solidFill>
                  <a:srgbClr val="999999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7048E-967A-973C-0BB3-E50D1B37984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80000" y="7380000"/>
            <a:ext cx="3195000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hangingPunct="0">
              <a:buNone/>
              <a:tabLst/>
              <a:defRPr lang="en-US" sz="1200">
                <a:solidFill>
                  <a:srgbClr val="999999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6672E-3D3E-4707-5B2D-E051168B539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00000" y="7380000"/>
            <a:ext cx="2348280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hangingPunct="0">
              <a:buNone/>
              <a:tabLst/>
              <a:defRPr lang="en-US" sz="1200">
                <a:solidFill>
                  <a:srgbClr val="999999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988248EA-9B39-BC44-BB10-1DAC6392F6A1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0" marR="0" lvl="0" indent="0" algn="ctr" hangingPunct="0">
        <a:buNone/>
        <a:tabLst/>
        <a:defRPr lang="en-US" sz="4140" b="1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1pPr>
    </p:titleStyle>
    <p:bodyStyle>
      <a:lvl1pPr marL="432000" marR="0" lvl="0" indent="-324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1pPr>
      <a:lvl2pPr marL="864000" marR="0" lvl="1" indent="-288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2pPr>
      <a:lvl3pPr marL="1296000" marR="0" lvl="2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3pPr>
      <a:lvl4pPr marL="1728000" marR="0" lvl="3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4pPr>
      <a:lvl5pPr marL="2160000" marR="0" lvl="4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5pPr>
      <a:lvl6pPr marL="2592000" marR="0" lvl="5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6pPr>
      <a:lvl7pPr marL="3024000" marR="0" lvl="6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7pPr>
      <a:lvl8pPr marL="3456000" marR="0" lvl="7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8pPr>
      <a:lvl9pPr marL="3888000" marR="0" lvl="8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s://pollev.com/aburtsev" TargetMode="Externa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pollev.com/aburtsev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pollev.com/aburtsev" TargetMode="Externa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B221A-F3E9-F76D-9DF9-AFEFF18BC1D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690480"/>
            <a:ext cx="9071640" cy="3881520"/>
          </a:xfrm>
        </p:spPr>
        <p:txBody>
          <a:bodyPr>
            <a:spAutoFit/>
          </a:bodyPr>
          <a:lstStyle/>
          <a:p>
            <a:pPr lvl="0"/>
            <a:r>
              <a:rPr lang="en-US"/>
              <a:t>cs5460/6460: Operating Systems</a:t>
            </a:r>
            <a:br>
              <a:rPr lang="en-US"/>
            </a:br>
            <a:br>
              <a:rPr lang="en-US"/>
            </a:br>
            <a:r>
              <a:rPr lang="en-US"/>
              <a:t>Lecture: Creating Processes</a:t>
            </a:r>
            <a:br>
              <a:rPr lang="en-US"/>
            </a:br>
            <a:r>
              <a:rPr lang="en-US"/>
              <a:t>(</a:t>
            </a:r>
            <a:r>
              <a:rPr lang="en-US">
                <a:latin typeface="LM Mono 10" pitchFamily="17"/>
              </a:rPr>
              <a:t>exec()</a:t>
            </a:r>
            <a:r>
              <a:rPr lang="en-US"/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57B62-1F8C-B2EB-75CE-E2539F799C5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475401"/>
            <a:ext cx="9071640" cy="3693319"/>
          </a:xfrm>
        </p:spPr>
        <p:txBody>
          <a:bodyPr anchor="ctr">
            <a:spAutoFit/>
          </a:bodyPr>
          <a:lstStyle/>
          <a:p>
            <a:pPr lvl="0" algn="ctr"/>
            <a:endParaRPr lang="en-US" dirty="0"/>
          </a:p>
          <a:p>
            <a:pPr lvl="0" algn="ctr"/>
            <a:endParaRPr lang="en-US" sz="1400" dirty="0"/>
          </a:p>
          <a:p>
            <a:pPr lvl="0" algn="ctr"/>
            <a:endParaRPr lang="en-US" sz="2600" dirty="0"/>
          </a:p>
          <a:p>
            <a:pPr lvl="0" algn="ctr"/>
            <a:endParaRPr lang="en-US" sz="2000" dirty="0"/>
          </a:p>
          <a:p>
            <a:pPr lvl="0" algn="ctr"/>
            <a:r>
              <a:rPr lang="en-US" sz="2600" dirty="0"/>
              <a:t>Anton Burtsev</a:t>
            </a:r>
          </a:p>
          <a:p>
            <a:pPr lvl="0" algn="ctr"/>
            <a:r>
              <a:rPr lang="en-US" sz="2600" dirty="0"/>
              <a:t>March 2024</a:t>
            </a:r>
          </a:p>
          <a:p>
            <a:pPr lvl="0" algn="ctr"/>
            <a:endParaRPr lang="en-US" sz="2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5A834-A239-9FBE-80B0-635C52B85A7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exec(): high-level 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4DF8B-CB00-840C-D28B-79346D49B07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Load program from disk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Create user-stack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Run!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7C678F-AC30-852F-4173-058A0402FC4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0960" y="3429000"/>
            <a:ext cx="9071640" cy="3318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DF8D6E-8D43-84E5-1D13-87D4BDCB422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8411400" cy="66294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2502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userinit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2503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2504   struct proc *p;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2505   extern char _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binary_initcode_start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[],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_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binary_initcode_size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[];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2509   p 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allocproc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2510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initproc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p;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2511   if((p−&gt;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setupkvm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 == 0)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2512     panic("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userinit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out of memory?");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2513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(p−&gt;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_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binary_initcode_start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(int)_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binary_initcode_size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2514   p−&gt;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PGSIZE;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2515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(p−&gt;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(*p−&gt;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2530 }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C832D169-C398-CA3D-ED32-5392C410C7EF}"/>
              </a:ext>
            </a:extLst>
          </p:cNvPr>
          <p:cNvSpPr/>
          <p:nvPr/>
        </p:nvSpPr>
        <p:spPr>
          <a:xfrm>
            <a:off x="7727400" y="27900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D9E751D-7475-8BFA-A133-735D2F4CC87B}"/>
              </a:ext>
            </a:extLst>
          </p:cNvPr>
          <p:cNvSpPr/>
          <p:nvPr/>
        </p:nvSpPr>
        <p:spPr>
          <a:xfrm>
            <a:off x="7956000" y="3422879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userinit()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0DFFA7A3-4489-471B-798F-FC784563E2E0}"/>
              </a:ext>
            </a:extLst>
          </p:cNvPr>
          <p:cNvCxnSpPr>
            <a:endCxn id="4" idx="3"/>
          </p:cNvCxnSpPr>
          <p:nvPr/>
        </p:nvCxnSpPr>
        <p:spPr>
          <a:xfrm>
            <a:off x="7727400" y="2930760"/>
            <a:ext cx="228600" cy="632879"/>
          </a:xfrm>
          <a:prstGeom prst="bentConnector3">
            <a:avLst>
              <a:gd name="adj1" fmla="val -86709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917935-827F-20B0-2BC1-DCB4A1FCE80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455760"/>
            <a:ext cx="8962200" cy="68594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DD4B92C-8C5C-7F0F-2C27-1904262A527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6285959"/>
            <a:ext cx="5943600" cy="1024200"/>
          </a:xfrm>
        </p:spPr>
        <p:txBody>
          <a:bodyPr/>
          <a:lstStyle/>
          <a:p>
            <a:pPr lvl="0"/>
            <a:r>
              <a:rPr lang="en-US" sz="3600"/>
              <a:t>Remember: each process maps kernel in its page table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D88CB-733A-BDE2-96E1-899C15FD69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Userinit() – create first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0A5E4-4793-B469-D559-5F1E2D622BF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Allocate process structure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Information about the process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Create a page table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Map only kernel space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Allocate a page for the user </a:t>
            </a:r>
            <a:r>
              <a:rPr lang="en-US" b="1" dirty="0" err="1"/>
              <a:t>init</a:t>
            </a:r>
            <a:r>
              <a:rPr lang="en-US" b="1" dirty="0"/>
              <a:t> code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b="1" dirty="0">
                <a:latin typeface="Liberation Sans" pitchFamily="18"/>
              </a:rPr>
              <a:t>Map this page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935C03-DD4D-D71A-EA64-04A8A642123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8411400" cy="66294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2502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userinit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2503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2504   struct proc *p;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2505   extern char _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binary_initcode_start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[],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_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binary_initcode_size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[];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2509   p 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allocproc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2510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initproc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2511   if((p−&gt;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setupkvm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 ==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2512     panic("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userinit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out of memory?");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2513   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inituvm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(p−&gt;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_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binary_initcode_start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(int)_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binary_initcode_size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2514   p−&gt;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PGSIZE;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2515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(p−&gt;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(*p−&gt;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2530 }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5FB33314-351C-46C8-7BCA-3EA6A5EAB8B5}"/>
              </a:ext>
            </a:extLst>
          </p:cNvPr>
          <p:cNvSpPr/>
          <p:nvPr/>
        </p:nvSpPr>
        <p:spPr>
          <a:xfrm>
            <a:off x="7727400" y="27900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4ECBBDEF-2682-866B-0BE8-1F3AD99A2C43}"/>
              </a:ext>
            </a:extLst>
          </p:cNvPr>
          <p:cNvSpPr/>
          <p:nvPr/>
        </p:nvSpPr>
        <p:spPr>
          <a:xfrm>
            <a:off x="7956000" y="3422879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userinit()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C9CA8423-6D8F-842A-E0FC-1ACE81327894}"/>
              </a:ext>
            </a:extLst>
          </p:cNvPr>
          <p:cNvCxnSpPr>
            <a:endCxn id="4" idx="3"/>
          </p:cNvCxnSpPr>
          <p:nvPr/>
        </p:nvCxnSpPr>
        <p:spPr>
          <a:xfrm>
            <a:off x="7727400" y="2930760"/>
            <a:ext cx="228600" cy="632879"/>
          </a:xfrm>
          <a:prstGeom prst="bentConnector3">
            <a:avLst>
              <a:gd name="adj1" fmla="val -76582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062CD6-20C2-1949-A268-E2DFEA0C22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8411400" cy="6629400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1903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inituvm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char *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1904 {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1905   char *mem;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1906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1907   if(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&gt;= PGSIZE)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1908     panic("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inituvm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more than a page");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1909   </a:t>
            </a:r>
            <a:r>
              <a:rPr lang="en-US" sz="20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 = </a:t>
            </a:r>
            <a:r>
              <a:rPr lang="en-US" sz="20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20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1910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(mem, 0, PGSIZE);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1911   </a:t>
            </a:r>
            <a:r>
              <a:rPr lang="en-US" sz="20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20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0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20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0, PGSIZE, V2P(mem),</a:t>
            </a:r>
          </a:p>
          <a:p>
            <a:pPr lvl="0"/>
            <a:r>
              <a:rPr lang="en-US" sz="20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PTE_W|PTE_U);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1912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memmove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(mem,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1913 }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44C71A82-5F7A-F746-DA79-30E9117A3785}"/>
              </a:ext>
            </a:extLst>
          </p:cNvPr>
          <p:cNvSpPr/>
          <p:nvPr/>
        </p:nvSpPr>
        <p:spPr>
          <a:xfrm>
            <a:off x="7725959" y="14940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C00A344-5753-1EEE-14C3-69851B2FFF40}"/>
              </a:ext>
            </a:extLst>
          </p:cNvPr>
          <p:cNvSpPr/>
          <p:nvPr/>
        </p:nvSpPr>
        <p:spPr>
          <a:xfrm>
            <a:off x="7954560" y="21268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userinit()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D457D947-A093-E764-46BF-04109878963B}"/>
              </a:ext>
            </a:extLst>
          </p:cNvPr>
          <p:cNvCxnSpPr>
            <a:endCxn id="4" idx="3"/>
          </p:cNvCxnSpPr>
          <p:nvPr/>
        </p:nvCxnSpPr>
        <p:spPr>
          <a:xfrm>
            <a:off x="7725959" y="1634760"/>
            <a:ext cx="228601" cy="632880"/>
          </a:xfrm>
          <a:prstGeom prst="bentConnector3">
            <a:avLst>
              <a:gd name="adj1" fmla="val -76581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66D1995A-5AC0-10CF-13CA-F8D68A270920}"/>
              </a:ext>
            </a:extLst>
          </p:cNvPr>
          <p:cNvSpPr/>
          <p:nvPr/>
        </p:nvSpPr>
        <p:spPr>
          <a:xfrm>
            <a:off x="8162640" y="270144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inituvm()</a:t>
            </a: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915D31CC-F23A-79A4-40C4-73C80463DF6C}"/>
              </a:ext>
            </a:extLst>
          </p:cNvPr>
          <p:cNvCxnSpPr>
            <a:endCxn id="6" idx="3"/>
          </p:cNvCxnSpPr>
          <p:nvPr/>
        </p:nvCxnSpPr>
        <p:spPr>
          <a:xfrm>
            <a:off x="7954560" y="2267640"/>
            <a:ext cx="208080" cy="574560"/>
          </a:xfrm>
          <a:prstGeom prst="bentConnector3">
            <a:avLst>
              <a:gd name="adj1" fmla="val -77940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8C27AA7-2D04-540E-D240-F545CDBDED94}"/>
              </a:ext>
            </a:extLst>
          </p:cNvPr>
          <p:cNvSpPr txBox="1">
            <a:spLocks/>
          </p:cNvSpPr>
          <p:nvPr/>
        </p:nvSpPr>
        <p:spPr>
          <a:xfrm>
            <a:off x="6054880" y="5637635"/>
            <a:ext cx="3570758" cy="12819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/>
          </a:bodyPr>
          <a:lstStyle>
            <a:lvl1pPr marL="0" marR="0" indent="0" hangingPunct="0">
              <a:spcBef>
                <a:spcPts val="0"/>
              </a:spcBef>
              <a:spcAft>
                <a:spcPts val="1414"/>
              </a:spcAft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</a:rPr>
              <a:t>Allocate </a:t>
            </a:r>
            <a:r>
              <a:rPr lang="en-US" dirty="0">
                <a:solidFill>
                  <a:srgbClr val="0070C0"/>
                </a:solidFill>
              </a:rPr>
              <a:t>one page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</a:rPr>
              <a:t>Map this page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Font typeface="Arial" panose="020B0604020202020204" pitchFamily="34" charset="0"/>
              <a:buNone/>
            </a:pPr>
            <a:endParaRPr lang="en-US" sz="3200" dirty="0">
              <a:latin typeface="Liberation Sans" pitchFamily="18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34C83D-CE08-2AE8-41C8-EB0F84A8DA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8411400" cy="6629400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1903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inituvm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char *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1904 {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1905   char *mem;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1906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1907   if(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&gt;= PGSIZE)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1908     panic("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inituvm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more than a page");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1909   mem =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1910  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(mem, 0, PGSIZE);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1911  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0, PGSIZE, V2P(mem),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PTE_W|PTE_U);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1912   </a:t>
            </a:r>
            <a:r>
              <a:rPr lang="en-US" sz="24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memmove</a:t>
            </a:r>
            <a:r>
              <a:rPr lang="en-US" sz="24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(mem, </a:t>
            </a:r>
            <a:r>
              <a:rPr lang="en-US" sz="24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</a:t>
            </a:r>
            <a:r>
              <a:rPr lang="en-US" sz="24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24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24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1913 }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E8CA215A-C6D1-F86C-FF26-6FDAB7F22C9B}"/>
              </a:ext>
            </a:extLst>
          </p:cNvPr>
          <p:cNvSpPr/>
          <p:nvPr/>
        </p:nvSpPr>
        <p:spPr>
          <a:xfrm>
            <a:off x="7724520" y="14940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8E6995C-319A-2059-6D06-A921C7B1609B}"/>
              </a:ext>
            </a:extLst>
          </p:cNvPr>
          <p:cNvSpPr/>
          <p:nvPr/>
        </p:nvSpPr>
        <p:spPr>
          <a:xfrm>
            <a:off x="7953120" y="21268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userinit()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31EA9ADD-0C8E-F8EC-9F68-09B15126AAA2}"/>
              </a:ext>
            </a:extLst>
          </p:cNvPr>
          <p:cNvCxnSpPr>
            <a:endCxn id="4" idx="3"/>
          </p:cNvCxnSpPr>
          <p:nvPr/>
        </p:nvCxnSpPr>
        <p:spPr>
          <a:xfrm>
            <a:off x="7724520" y="1634760"/>
            <a:ext cx="228600" cy="632880"/>
          </a:xfrm>
          <a:prstGeom prst="bentConnector3">
            <a:avLst>
              <a:gd name="adj1" fmla="val -56329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157A097E-6141-AABF-7FCD-9200AB6376F9}"/>
              </a:ext>
            </a:extLst>
          </p:cNvPr>
          <p:cNvSpPr/>
          <p:nvPr/>
        </p:nvSpPr>
        <p:spPr>
          <a:xfrm>
            <a:off x="8161200" y="270144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inituvm()</a:t>
            </a: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0AE98DA8-0547-EA62-7CED-559E64C74274}"/>
              </a:ext>
            </a:extLst>
          </p:cNvPr>
          <p:cNvCxnSpPr>
            <a:endCxn id="6" idx="3"/>
          </p:cNvCxnSpPr>
          <p:nvPr/>
        </p:nvCxnSpPr>
        <p:spPr>
          <a:xfrm>
            <a:off x="7953120" y="2267640"/>
            <a:ext cx="208080" cy="574560"/>
          </a:xfrm>
          <a:prstGeom prst="bentConnector3">
            <a:avLst>
              <a:gd name="adj1" fmla="val -72377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8" name="Freeform 7">
            <a:extLst>
              <a:ext uri="{FF2B5EF4-FFF2-40B4-BE49-F238E27FC236}">
                <a16:creationId xmlns:a16="http://schemas.microsoft.com/office/drawing/2014/main" id="{5FF0011F-1703-4AE0-2075-D166D0CE781B}"/>
              </a:ext>
            </a:extLst>
          </p:cNvPr>
          <p:cNvSpPr/>
          <p:nvPr/>
        </p:nvSpPr>
        <p:spPr>
          <a:xfrm>
            <a:off x="4022520" y="6229594"/>
            <a:ext cx="1017791" cy="44899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9160">
            <a:solidFill>
              <a:srgbClr val="FF3333"/>
            </a:solidFill>
            <a:prstDash val="solid"/>
          </a:ln>
        </p:spPr>
        <p:txBody>
          <a:bodyPr wrap="none" lIns="104400" tIns="59400" rIns="104400" bIns="594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6448DB9-4190-5748-FE91-B5BE6BC5FC4D}"/>
              </a:ext>
            </a:extLst>
          </p:cNvPr>
          <p:cNvSpPr/>
          <p:nvPr/>
        </p:nvSpPr>
        <p:spPr>
          <a:xfrm>
            <a:off x="5358713" y="483374"/>
            <a:ext cx="1979635" cy="356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9160">
            <a:solidFill>
              <a:srgbClr val="FF3333"/>
            </a:solidFill>
            <a:prstDash val="solid"/>
          </a:ln>
        </p:spPr>
        <p:txBody>
          <a:bodyPr wrap="none" lIns="104400" tIns="59400" rIns="104400" bIns="594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5EDC54B-95D2-2AB2-96B4-FAE65C2A7931}"/>
              </a:ext>
            </a:extLst>
          </p:cNvPr>
          <p:cNvSpPr txBox="1">
            <a:spLocks/>
          </p:cNvSpPr>
          <p:nvPr/>
        </p:nvSpPr>
        <p:spPr>
          <a:xfrm>
            <a:off x="6091988" y="6940080"/>
            <a:ext cx="3570758" cy="574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20000"/>
          </a:bodyPr>
          <a:lstStyle>
            <a:lvl1pPr marL="0" marR="0" indent="0" hangingPunct="0">
              <a:spcBef>
                <a:spcPts val="0"/>
              </a:spcBef>
              <a:spcAft>
                <a:spcPts val="1414"/>
              </a:spcAft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</a:rPr>
              <a:t>What is this </a:t>
            </a:r>
            <a:r>
              <a:rPr lang="en-US" dirty="0" err="1">
                <a:solidFill>
                  <a:srgbClr val="0070C0"/>
                </a:solidFill>
              </a:rPr>
              <a:t>init</a:t>
            </a:r>
            <a:r>
              <a:rPr lang="en-US" dirty="0">
                <a:solidFill>
                  <a:sysClr val="windowText" lastClr="000000"/>
                </a:solidFill>
              </a:rPr>
              <a:t>?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Font typeface="Arial" panose="020B0604020202020204" pitchFamily="34" charset="0"/>
              <a:buNone/>
            </a:pPr>
            <a:endParaRPr lang="en-US" sz="3200" dirty="0">
              <a:latin typeface="Liberation Sans" pitchFamily="18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51760A-D890-329F-988C-E3FF3DD8CA5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8411400" cy="66294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2502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userinit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2503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2504   struct proc *p;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2505   extern char _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binary_initcode_start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[],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_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binary_initcode_size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[];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2509   p 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allocproc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2510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initproc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2511   if((p−&gt;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setupkvm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 ==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2512     panic("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userinit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out of memory?");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2513   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inituvm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(p−&gt;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_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binary_initcode_start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(int)_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binary_initcode_size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2514   p−&gt;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PGSIZE;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2515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(p−&gt;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(*p−&gt;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2530 }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38BF7FF8-904C-BBAD-A559-D78D27886BC4}"/>
              </a:ext>
            </a:extLst>
          </p:cNvPr>
          <p:cNvSpPr/>
          <p:nvPr/>
        </p:nvSpPr>
        <p:spPr>
          <a:xfrm>
            <a:off x="7724520" y="14940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EFE6499-C571-5F11-D3A9-A2E2599B7899}"/>
              </a:ext>
            </a:extLst>
          </p:cNvPr>
          <p:cNvSpPr/>
          <p:nvPr/>
        </p:nvSpPr>
        <p:spPr>
          <a:xfrm>
            <a:off x="7953120" y="21268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userinit()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5B7AC4CC-6ECF-CC9E-7EA5-4874FAC2A3CB}"/>
              </a:ext>
            </a:extLst>
          </p:cNvPr>
          <p:cNvCxnSpPr>
            <a:endCxn id="4" idx="3"/>
          </p:cNvCxnSpPr>
          <p:nvPr/>
        </p:nvCxnSpPr>
        <p:spPr>
          <a:xfrm>
            <a:off x="7724520" y="1634760"/>
            <a:ext cx="228600" cy="632880"/>
          </a:xfrm>
          <a:prstGeom prst="bentConnector3">
            <a:avLst>
              <a:gd name="adj1" fmla="val -51266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6B35850A-0550-FBA0-C1D5-3BEC3F42B8EC}"/>
              </a:ext>
            </a:extLst>
          </p:cNvPr>
          <p:cNvSpPr/>
          <p:nvPr/>
        </p:nvSpPr>
        <p:spPr>
          <a:xfrm>
            <a:off x="4205160" y="4595150"/>
            <a:ext cx="3519360" cy="37617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9160">
            <a:solidFill>
              <a:srgbClr val="FF3333"/>
            </a:solidFill>
            <a:prstDash val="solid"/>
          </a:ln>
        </p:spPr>
        <p:txBody>
          <a:bodyPr wrap="none" lIns="104400" tIns="59400" rIns="104400" bIns="594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80E3CA7-A670-8E96-EE5D-8CA5B446538C}"/>
              </a:ext>
            </a:extLst>
          </p:cNvPr>
          <p:cNvSpPr txBox="1">
            <a:spLocks/>
          </p:cNvSpPr>
          <p:nvPr/>
        </p:nvSpPr>
        <p:spPr>
          <a:xfrm>
            <a:off x="4826977" y="6479931"/>
            <a:ext cx="4835769" cy="10347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85000" lnSpcReduction="10000"/>
          </a:bodyPr>
          <a:lstStyle>
            <a:lvl1pPr marL="0" marR="0" indent="0" hangingPunct="0">
              <a:spcBef>
                <a:spcPts val="0"/>
              </a:spcBef>
              <a:spcAft>
                <a:spcPts val="1414"/>
              </a:spcAft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Init</a:t>
            </a:r>
            <a:r>
              <a:rPr lang="en-US" dirty="0">
                <a:solidFill>
                  <a:sysClr val="windowText" lastClr="000000"/>
                </a:solidFill>
              </a:rPr>
              <a:t> was passed as the text section of the </a:t>
            </a:r>
            <a:r>
              <a:rPr lang="en-US" dirty="0" err="1">
                <a:solidFill>
                  <a:sysClr val="windowText" lastClr="000000"/>
                </a:solidFill>
              </a:rPr>
              <a:t>init</a:t>
            </a:r>
            <a:r>
              <a:rPr lang="en-US" dirty="0">
                <a:solidFill>
                  <a:sysClr val="windowText" lastClr="000000"/>
                </a:solidFill>
              </a:rPr>
              <a:t> process 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Font typeface="Arial" panose="020B0604020202020204" pitchFamily="34" charset="0"/>
              <a:buNone/>
            </a:pPr>
            <a:endParaRPr lang="en-US" sz="3200" dirty="0">
              <a:latin typeface="Liberation Sans" pitchFamily="18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C26C5D-EA12-3896-E079-DBAB4FC67DD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8" y="457200"/>
            <a:ext cx="9028802" cy="66294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1903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char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1904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1905   char *mem;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1906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1907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&gt;= PGSIZE)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1908     panic("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more than a page");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1909   mem 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1910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(mem, 0, PGSIZE);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1911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0, PGSIZE, V2P(mem),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PTE_W|PTE_U);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1912   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memmove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(mem, 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1913 }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CAB57F20-A03A-779E-5EC9-D1D3D37819A6}"/>
              </a:ext>
            </a:extLst>
          </p:cNvPr>
          <p:cNvSpPr/>
          <p:nvPr/>
        </p:nvSpPr>
        <p:spPr>
          <a:xfrm>
            <a:off x="7724520" y="1054159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4EF214F6-BEF3-36E5-CA77-7F797C9788C8}"/>
              </a:ext>
            </a:extLst>
          </p:cNvPr>
          <p:cNvSpPr/>
          <p:nvPr/>
        </p:nvSpPr>
        <p:spPr>
          <a:xfrm>
            <a:off x="7953120" y="1687039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userinit()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5549C449-445D-DFEF-E077-6B93680C7304}"/>
              </a:ext>
            </a:extLst>
          </p:cNvPr>
          <p:cNvCxnSpPr>
            <a:endCxn id="4" idx="3"/>
          </p:cNvCxnSpPr>
          <p:nvPr/>
        </p:nvCxnSpPr>
        <p:spPr>
          <a:xfrm>
            <a:off x="7724520" y="1194919"/>
            <a:ext cx="228600" cy="632880"/>
          </a:xfrm>
          <a:prstGeom prst="bentConnector3">
            <a:avLst>
              <a:gd name="adj1" fmla="val -61392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B7C802E1-599D-1CA9-B684-28BC6646FD79}"/>
              </a:ext>
            </a:extLst>
          </p:cNvPr>
          <p:cNvSpPr/>
          <p:nvPr/>
        </p:nvSpPr>
        <p:spPr>
          <a:xfrm>
            <a:off x="8161200" y="2261599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inituvm()</a:t>
            </a: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DBA741DE-BA92-09D4-41AD-66E829117FCA}"/>
              </a:ext>
            </a:extLst>
          </p:cNvPr>
          <p:cNvCxnSpPr>
            <a:endCxn id="6" idx="3"/>
          </p:cNvCxnSpPr>
          <p:nvPr/>
        </p:nvCxnSpPr>
        <p:spPr>
          <a:xfrm>
            <a:off x="7953120" y="1827799"/>
            <a:ext cx="208080" cy="574560"/>
          </a:xfrm>
          <a:prstGeom prst="bentConnector3">
            <a:avLst>
              <a:gd name="adj1" fmla="val -77940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8" name="Freeform 7">
            <a:extLst>
              <a:ext uri="{FF2B5EF4-FFF2-40B4-BE49-F238E27FC236}">
                <a16:creationId xmlns:a16="http://schemas.microsoft.com/office/drawing/2014/main" id="{973FAE6E-A4D7-89BA-844B-CAAE27E8D6F1}"/>
              </a:ext>
            </a:extLst>
          </p:cNvPr>
          <p:cNvSpPr/>
          <p:nvPr/>
        </p:nvSpPr>
        <p:spPr>
          <a:xfrm>
            <a:off x="4134911" y="5211022"/>
            <a:ext cx="1096845" cy="4026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9160">
            <a:solidFill>
              <a:srgbClr val="FF3333"/>
            </a:solidFill>
            <a:prstDash val="solid"/>
          </a:ln>
        </p:spPr>
        <p:txBody>
          <a:bodyPr wrap="none" lIns="104400" tIns="59400" rIns="104400" bIns="594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5483263-5E03-BA60-2987-40A4B26FEF73}"/>
              </a:ext>
            </a:extLst>
          </p:cNvPr>
          <p:cNvSpPr txBox="1">
            <a:spLocks/>
          </p:cNvSpPr>
          <p:nvPr/>
        </p:nvSpPr>
        <p:spPr>
          <a:xfrm>
            <a:off x="2004645" y="5822659"/>
            <a:ext cx="7658101" cy="156506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hangingPunct="0">
              <a:spcBef>
                <a:spcPts val="0"/>
              </a:spcBef>
              <a:spcAft>
                <a:spcPts val="1414"/>
              </a:spcAft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300" dirty="0"/>
              <a:t>Can we use virtual addresses here directly?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300" dirty="0"/>
              <a:t>We’re not running on the page table of the </a:t>
            </a:r>
            <a:r>
              <a:rPr lang="en-US" sz="2300" dirty="0" err="1"/>
              <a:t>init</a:t>
            </a:r>
            <a:r>
              <a:rPr lang="en-US" sz="2300" dirty="0"/>
              <a:t> process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ysClr val="windowText" lastClr="000000"/>
                </a:solidFill>
              </a:rPr>
              <a:t>Poll: </a:t>
            </a:r>
            <a:r>
              <a:rPr lang="en-US" sz="23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PollEv.com/antonburtsev</a:t>
            </a:r>
            <a:r>
              <a:rPr lang="en-US" sz="2300" dirty="0"/>
              <a:t> 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02CFE3-45BC-2F13-BDBA-7C51D99F56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841140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8409 start: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8410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$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8411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$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8412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$0 // where caller pc would be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8413   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$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SYS_exec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%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endParaRPr lang="en-US" sz="3600" b="1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8414   int $T_SYSCALL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8415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8422 # char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[] = "/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\0";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8423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8424   .string "/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\0"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8425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8426 # char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[] = {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 };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8427 .p2align 2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8428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8429   .long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8430   .long 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6527D-2065-0828-6969-705863378D1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86760" y="645120"/>
            <a:ext cx="4343400" cy="1184040"/>
          </a:xfrm>
        </p:spPr>
        <p:txBody>
          <a:bodyPr/>
          <a:lstStyle/>
          <a:p>
            <a:pPr lvl="0" algn="ctr"/>
            <a:r>
              <a:rPr lang="en-US"/>
              <a:t>initcode.S: call exec(“/init”, argv);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66794-594A-492F-F16D-271DE665D44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userinit() – create first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0DB88-2336-ACD4-287D-763C2E8CAC9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Allocate process structure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Information about the process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Create a page table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Map only kernel space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Allocate a page for the user </a:t>
            </a:r>
            <a:r>
              <a:rPr lang="en-US" dirty="0" err="1"/>
              <a:t>init</a:t>
            </a:r>
            <a:r>
              <a:rPr lang="en-US" dirty="0"/>
              <a:t> code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Map this page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Configure trap frame for “</a:t>
            </a:r>
            <a:r>
              <a:rPr lang="en-US" b="1" dirty="0" err="1"/>
              <a:t>iret</a:t>
            </a:r>
            <a:r>
              <a:rPr lang="en-US" b="1" dirty="0"/>
              <a:t>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AC508-183E-9D6C-6150-6EDF78A0289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exec(): high-level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72D42-EED9-3559-58E8-B8C61362E3B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39"/>
            <a:ext cx="9071640" cy="5489315"/>
          </a:xfrm>
        </p:spPr>
        <p:txBody>
          <a:bodyPr>
            <a:normAutofit lnSpcReduction="1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Read process binary from disk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Locate a file that contains process binary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 err="1">
                <a:solidFill>
                  <a:schemeClr val="accent4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namei</a:t>
            </a:r>
            <a:r>
              <a:rPr lang="en-US" sz="3000" dirty="0">
                <a:solidFill>
                  <a:schemeClr val="accent4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 </a:t>
            </a:r>
            <a:r>
              <a:rPr lang="en-US" sz="3000" dirty="0">
                <a:latin typeface="Liberation Sans" pitchFamily="18"/>
              </a:rPr>
              <a:t>takes a file path (“/bin/ls”) as an argument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Returns an </a:t>
            </a:r>
            <a:r>
              <a:rPr lang="en-US" sz="3000" dirty="0" err="1">
                <a:solidFill>
                  <a:schemeClr val="accent4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inode</a:t>
            </a:r>
            <a:endParaRPr lang="en-US" sz="3000" dirty="0">
              <a:solidFill>
                <a:schemeClr val="accent4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Read the file block by block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 err="1">
                <a:solidFill>
                  <a:schemeClr val="accent4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readi</a:t>
            </a:r>
            <a:r>
              <a:rPr lang="en-US" sz="3000" dirty="0">
                <a:solidFill>
                  <a:schemeClr val="accent4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 </a:t>
            </a:r>
            <a:r>
              <a:rPr lang="en-US" sz="3000" dirty="0">
                <a:latin typeface="Liberation Sans" pitchFamily="18"/>
              </a:rPr>
              <a:t>reads the </a:t>
            </a:r>
            <a:r>
              <a:rPr lang="en-US" sz="3000" dirty="0" err="1">
                <a:latin typeface="Liberation Sans" pitchFamily="18"/>
              </a:rPr>
              <a:t>inode</a:t>
            </a:r>
            <a:r>
              <a:rPr lang="en-US" sz="3000" dirty="0">
                <a:latin typeface="Liberation Sans" pitchFamily="18"/>
              </a:rPr>
              <a:t> (file data) into memory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To read file in memory we need to construct the process address space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I.e., a page table for the process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CB65A4-9F7A-3792-194D-8E1B32C4721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3600" y="644760"/>
            <a:ext cx="8458200" cy="1184040"/>
          </a:xfrm>
        </p:spPr>
        <p:txBody>
          <a:bodyPr>
            <a:normAutofit fontScale="92500" lnSpcReduction="10000"/>
          </a:bodyPr>
          <a:lstStyle/>
          <a:p>
            <a:pPr lvl="0" algn="l"/>
            <a:r>
              <a:rPr lang="en-US" dirty="0"/>
              <a:t>We need to configure the following  kernel</a:t>
            </a:r>
          </a:p>
          <a:p>
            <a:pPr marL="457200" lvl="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The stack of a process after interrupt/</a:t>
            </a:r>
            <a:r>
              <a:rPr lang="en-US" dirty="0" err="1"/>
              <a:t>syscall</a:t>
            </a:r>
            <a:endParaRPr lang="en-US" dirty="0"/>
          </a:p>
          <a:p>
            <a:pPr lvl="0" algn="l">
              <a:buSzPct val="45000"/>
              <a:buFont typeface="StarSymbol"/>
              <a:buChar char="●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8CD89C-F79C-1897-10A5-3147BE8F8B1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5800" y="2291040"/>
            <a:ext cx="9406800" cy="3622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F29742-40AF-1BC1-7FD3-1B5B50D38DA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644" y="457200"/>
            <a:ext cx="9572262" cy="6629400"/>
          </a:xfrm>
        </p:spPr>
        <p:txBody>
          <a:bodyPr>
            <a:normAutofit/>
          </a:bodyPr>
          <a:lstStyle/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2103 struct proc {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2104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Size of process memory (bytes)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2105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Page table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2106   char *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kstack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Bottom of kernel stack for this process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2107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enum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procstate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state; // Process state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2108   volatile int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pid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Process ID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2109   struct proc *parent; // Parent process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2110   </a:t>
            </a:r>
            <a:r>
              <a:rPr lang="en-US" sz="18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struct </a:t>
            </a:r>
            <a:r>
              <a:rPr lang="en-US" sz="18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trapframe</a:t>
            </a:r>
            <a:r>
              <a:rPr lang="en-US" sz="18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8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18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Trap frame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2111   struct context *context; //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swtch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 here to run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2112   void *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chan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If non−zero, sleeping on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chan</a:t>
            </a:r>
            <a:endParaRPr lang="en-US" sz="18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2113   int killed; // If non−zero, have been killed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2114   struct file *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ofile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[NOFILE]; // Open files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2115   struct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inode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cwd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Current directory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2116   char name[16]; // Process name (debugging)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2117 };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EE4AE0-9DA8-F80C-CDF6-227E938635F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8411400" cy="66294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2456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allocproc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2457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2470   // Allocate kernel stack.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2471   if((p−&gt;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kstack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 == 0){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2472     p−&gt;state = UNUSED;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2473     return 0;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2474   }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2475   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kstack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 KSTACKSIZE;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2476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2477   // Leave room for trap frame.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2478   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−= 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*p−&gt;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2479   p−&gt;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(struct 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trapframe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*)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2480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2492 }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116C2-35EA-EBBE-731D-D840812132E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86760" y="645120"/>
            <a:ext cx="4343400" cy="1184040"/>
          </a:xfrm>
        </p:spPr>
        <p:txBody>
          <a:bodyPr>
            <a:normAutofit fontScale="85000" lnSpcReduction="10000"/>
          </a:bodyPr>
          <a:lstStyle/>
          <a:p>
            <a:pPr lvl="0" algn="ctr"/>
            <a:r>
              <a:rPr lang="en-US"/>
              <a:t>Trap frame is on the</a:t>
            </a:r>
          </a:p>
          <a:p>
            <a:pPr lvl="0" algn="ctr"/>
            <a:r>
              <a:rPr lang="en-US"/>
              <a:t>kernel stack of the process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B1C525-1848-447A-1EE6-C38ADD276AE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8411400" cy="66294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2502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userinit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2503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2513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(p−&gt;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_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binary_initcode_start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(int)_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binary_initcode_size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2514   p−&gt;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PGSIZE;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2515   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(p−&gt;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0, 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(*p−&gt;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));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2516   p−&gt;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−&gt;cs = (SEG_UCODE &lt;&lt; 3) | DPL_USER;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2517   p−&gt;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−&gt;ds = (SEG_UDATA &lt;&lt; 3) | DPL_USER;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2518   p−&gt;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−&gt;es = p−&gt;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−&gt;ds;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2519   p−&gt;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−&gt;ss = p−&gt;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−&gt;ds;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2520   p−&gt;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eflags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FL_IF;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2521   p−&gt;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PGSIZE;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2522   p−&gt;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eip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 // beginning of 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initcode.S</a:t>
            </a:r>
            <a:endParaRPr lang="en-US" sz="3600" b="1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2530 }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A2BEBE-BE44-47AF-556C-A6E59016604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86400" y="644760"/>
            <a:ext cx="4343400" cy="1184040"/>
          </a:xfrm>
        </p:spPr>
        <p:txBody>
          <a:bodyPr/>
          <a:lstStyle/>
          <a:p>
            <a:pPr lvl="0" algn="ctr"/>
            <a:r>
              <a:rPr lang="en-US"/>
              <a:t>Kernel stack after interrupt/syscall</a:t>
            </a:r>
          </a:p>
          <a:p>
            <a:pPr lvl="0"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FB28AA-DD09-12CA-60B8-AB284B29744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5800" y="2291040"/>
            <a:ext cx="9406800" cy="3622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9EB62E-EA16-E8C4-CB19-96A45C9FA3D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8411400" cy="6629400"/>
          </a:xfrm>
        </p:spPr>
        <p:txBody>
          <a:bodyPr>
            <a:noAutofit/>
          </a:bodyPr>
          <a:lstStyle/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2502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userinit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2503 {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2515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(p−&gt;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0,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(*p−&gt;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2516   p−&gt;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−&gt;cs = (SEG_UCODE &lt;&lt; 3) | DPL_USER;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2517   p−&gt;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−&gt;ds = (SEG_UDATA &lt;&lt; 3) | DPL_USER;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2518   p−&gt;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−&gt;es = p−&gt;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−&gt;ds;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2519   p−&gt;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−&gt;ss = p−&gt;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−&gt;ds;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2520   p−&gt;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eflags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FL_IF;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2521   p−&gt;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PGSIZE;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2522   p−&gt;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eip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 // beginning of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initcode.S</a:t>
            </a:r>
            <a:endParaRPr lang="en-US" sz="1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2523</a:t>
            </a:r>
          </a:p>
          <a:p>
            <a:pPr lvl="0"/>
            <a:r>
              <a:rPr lang="en-US" sz="1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2524   </a:t>
            </a:r>
            <a:r>
              <a:rPr lang="en-US" sz="1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safestrcpy</a:t>
            </a:r>
            <a:r>
              <a:rPr lang="en-US" sz="1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(p−&gt;name, "</a:t>
            </a:r>
            <a:r>
              <a:rPr lang="en-US" sz="1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initcode</a:t>
            </a:r>
            <a:r>
              <a:rPr lang="en-US" sz="1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", </a:t>
            </a:r>
            <a:r>
              <a:rPr lang="en-US" sz="1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(p−&gt;name));</a:t>
            </a:r>
          </a:p>
          <a:p>
            <a:pPr lvl="0"/>
            <a:r>
              <a:rPr lang="en-US" sz="1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2525   p−&gt;</a:t>
            </a:r>
            <a:r>
              <a:rPr lang="en-US" sz="1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cwd</a:t>
            </a:r>
            <a:r>
              <a:rPr lang="en-US" sz="1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1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namei</a:t>
            </a:r>
            <a:r>
              <a:rPr lang="en-US" sz="1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("/");</a:t>
            </a:r>
          </a:p>
          <a:p>
            <a:pPr lvl="0"/>
            <a:r>
              <a:rPr lang="en-US" sz="1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2526</a:t>
            </a:r>
          </a:p>
          <a:p>
            <a:pPr lvl="0"/>
            <a:r>
              <a:rPr lang="en-US" sz="1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2527   p−&gt;state = RUNNABLE;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2530 }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6E75267-9112-51CE-7EF4-63C4B273F04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/>
              <a:t>Wait, we mapped process memory, created trap frame, but it doesn't really run...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7762E3-4CCE-BC67-684F-336942D70D5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8" y="457200"/>
            <a:ext cx="9311333" cy="6629400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1317 main(void)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1318 {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1319   kinit1(end, P2V(4*1024*1024)); //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page allocator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1320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kvmalloc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kernel page table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1321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mpinit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detect other processors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1323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seginit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segment descriptors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1330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tvinit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trap vectors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1338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userinit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first user process</a:t>
            </a:r>
          </a:p>
          <a:p>
            <a:pPr lvl="0"/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1339   </a:t>
            </a:r>
            <a:r>
              <a:rPr lang="en-US" sz="20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mpmain</a:t>
            </a: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finish this processor’s setup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1340 }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CA577928-29B0-7A47-0AAC-84E60E1E9DC3}"/>
              </a:ext>
            </a:extLst>
          </p:cNvPr>
          <p:cNvSpPr/>
          <p:nvPr/>
        </p:nvSpPr>
        <p:spPr>
          <a:xfrm>
            <a:off x="7728840" y="27900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E9EEA9-8C01-32CF-CF9F-2D0A908D6AE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1260 // Common CPU setup code.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1261 static void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1262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mpmain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1263 {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1264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cprintf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("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cpu%d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starting\n",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−&gt;id);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1265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idtinit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load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idt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register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1266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xchg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(&amp;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−&gt;started, 1);</a:t>
            </a:r>
          </a:p>
          <a:p>
            <a:pPr lvl="0"/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1267   scheduler(); // start running processes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1268 }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D61C372-E848-FED4-8A46-AA72FEDA4592}"/>
              </a:ext>
            </a:extLst>
          </p:cNvPr>
          <p:cNvSpPr/>
          <p:nvPr/>
        </p:nvSpPr>
        <p:spPr>
          <a:xfrm>
            <a:off x="6858000" y="861479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889B191-7D52-653C-7C9C-33F1189AB68D}"/>
              </a:ext>
            </a:extLst>
          </p:cNvPr>
          <p:cNvSpPr/>
          <p:nvPr/>
        </p:nvSpPr>
        <p:spPr>
          <a:xfrm>
            <a:off x="7315200" y="14796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mpmain()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1A8B458C-91AA-9B64-2F56-26EF21BC19D4}"/>
              </a:ext>
            </a:extLst>
          </p:cNvPr>
          <p:cNvCxnSpPr>
            <a:stCxn id="3" idx="2"/>
            <a:endCxn id="4" idx="0"/>
          </p:cNvCxnSpPr>
          <p:nvPr/>
        </p:nvCxnSpPr>
        <p:spPr>
          <a:xfrm rot="16200000" flipH="1">
            <a:off x="7604100" y="1082699"/>
            <a:ext cx="336601" cy="457200"/>
          </a:xfrm>
          <a:prstGeom prst="bentConnector3">
            <a:avLst>
              <a:gd name="adj1" fmla="val 50000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261762E-3FFA-21FE-1289-90E18D80884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/>
              <a:t>We ended boot by starting the scheduler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E8FEEC-D7A5-AB7D-3403-FB41A6A8955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6309 int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6310 exec(char *path, char **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6311 {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20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6321   if((</a:t>
            </a:r>
            <a:r>
              <a:rPr lang="en-US" sz="2000" dirty="0" err="1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20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2000" b="1" dirty="0" err="1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namei</a:t>
            </a:r>
            <a:r>
              <a:rPr lang="en-US" sz="20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(path)) == 0){</a:t>
            </a:r>
          </a:p>
          <a:p>
            <a:pPr lvl="0"/>
            <a:r>
              <a:rPr lang="en-US" sz="20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6322     </a:t>
            </a:r>
            <a:r>
              <a:rPr lang="en-US" sz="2000" dirty="0" err="1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end_op</a:t>
            </a:r>
            <a:r>
              <a:rPr lang="en-US" sz="20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20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6323     return −1;</a:t>
            </a:r>
          </a:p>
          <a:p>
            <a:pPr lvl="0"/>
            <a:r>
              <a:rPr lang="en-US" sz="20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6324   }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6328   // Check ELF header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6329   if(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readi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(char*)&amp;elf, 0,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(elf)) &lt;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              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(elf))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6330  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6331   if(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elf.magic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!= ELF_MAGIC)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6332  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BE8BE9-331B-E3E6-2B9A-431505C433F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86400" y="301320"/>
            <a:ext cx="4089600" cy="1262160"/>
          </a:xfrm>
        </p:spPr>
        <p:txBody>
          <a:bodyPr/>
          <a:lstStyle/>
          <a:p>
            <a:pPr lvl="0"/>
            <a:r>
              <a:rPr lang="en-US"/>
              <a:t>exec(): locate inode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46FBCC-F9B3-71E1-F61A-1D81688BAD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92600"/>
            <a:ext cx="8411400" cy="7315200"/>
          </a:xfrm>
        </p:spPr>
        <p:txBody>
          <a:bodyPr>
            <a:noAutofit/>
          </a:bodyPr>
          <a:lstStyle/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8510 main(void)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8511 {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8521   for(;;){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8522     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printf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(1, "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starting 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sh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\n");</a:t>
            </a:r>
          </a:p>
          <a:p>
            <a:pPr lvl="0"/>
            <a:r>
              <a:rPr lang="en-US" sz="14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8523     </a:t>
            </a:r>
            <a:r>
              <a:rPr lang="en-US" sz="14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pid</a:t>
            </a:r>
            <a:r>
              <a:rPr lang="en-US" sz="14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fork();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8524     if(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pid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0){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8525       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printf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(1, "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fork failed\n");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8526       exit();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8527     }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8528     if(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pid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== 0){</a:t>
            </a:r>
          </a:p>
          <a:p>
            <a:pPr lvl="0"/>
            <a:r>
              <a:rPr lang="en-US" sz="14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8529       exec("</a:t>
            </a:r>
            <a:r>
              <a:rPr lang="en-US" sz="14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sh</a:t>
            </a:r>
            <a:r>
              <a:rPr lang="en-US" sz="14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", </a:t>
            </a:r>
            <a:r>
              <a:rPr lang="en-US" sz="14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14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8530       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printf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(1, "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exec 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sh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failed\n");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8531       exit();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8532     }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8533     while((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wpid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=wait()) &gt;= 0 &amp;&amp; 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wpid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!= 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pid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8534       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printf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(1, "zombie!\n");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8535   }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8536 }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396BF-6FB0-17DB-8B8F-DB03BAFABEC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28526" y="645120"/>
            <a:ext cx="4401633" cy="2098080"/>
          </a:xfrm>
        </p:spPr>
        <p:txBody>
          <a:bodyPr>
            <a:normAutofit lnSpcReduction="10000"/>
          </a:bodyPr>
          <a:lstStyle/>
          <a:p>
            <a:pPr marL="457200" lvl="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First process </a:t>
            </a:r>
            <a:r>
              <a:rPr lang="en-US" dirty="0">
                <a:solidFill>
                  <a:srgbClr val="0066CC"/>
                </a:solidFill>
              </a:rPr>
              <a:t>exec(“</a:t>
            </a:r>
            <a:r>
              <a:rPr lang="en-US" dirty="0" err="1">
                <a:solidFill>
                  <a:srgbClr val="0066CC"/>
                </a:solidFill>
              </a:rPr>
              <a:t>init</a:t>
            </a:r>
            <a:r>
              <a:rPr lang="en-US" dirty="0">
                <a:solidFill>
                  <a:srgbClr val="0066CC"/>
                </a:solidFill>
              </a:rPr>
              <a:t>”)</a:t>
            </a:r>
          </a:p>
          <a:p>
            <a:pPr marL="457200" lvl="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/</a:t>
            </a:r>
            <a:r>
              <a:rPr lang="en-US" dirty="0" err="1"/>
              <a:t>init</a:t>
            </a:r>
            <a:r>
              <a:rPr lang="en-US" dirty="0"/>
              <a:t> starts /</a:t>
            </a:r>
            <a:r>
              <a:rPr lang="en-US" dirty="0" err="1"/>
              <a:t>sh</a:t>
            </a:r>
            <a:endParaRPr lang="en-US" dirty="0"/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fork() and </a:t>
            </a:r>
            <a:r>
              <a:rPr lang="en-US" sz="2800" dirty="0">
                <a:solidFill>
                  <a:srgbClr val="0066CC"/>
                </a:solidFill>
                <a:latin typeface="Liberation Sans" pitchFamily="18"/>
              </a:rPr>
              <a:t>exec(“</a:t>
            </a:r>
            <a:r>
              <a:rPr lang="en-US" sz="2800" dirty="0" err="1">
                <a:solidFill>
                  <a:srgbClr val="0066CC"/>
                </a:solidFill>
                <a:latin typeface="Liberation Sans" pitchFamily="18"/>
              </a:rPr>
              <a:t>sh</a:t>
            </a:r>
            <a:r>
              <a:rPr lang="en-US" sz="2800" dirty="0">
                <a:solidFill>
                  <a:srgbClr val="0066CC"/>
                </a:solidFill>
                <a:latin typeface="Liberation Sans" pitchFamily="18"/>
              </a:rPr>
              <a:t>”)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9C33-29FF-2A32-250E-A62AEA7B3E1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49EF6-9175-D3BD-FA2A-6751D1B53CE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We've finally learned how the first process came to life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Also we know:</a:t>
            </a:r>
          </a:p>
          <a:p>
            <a:pPr marL="1143000" lvl="1" indent="-457200">
              <a:buSzPct val="100000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How OS boots and initializes itself</a:t>
            </a:r>
          </a:p>
          <a:p>
            <a:pPr marL="1143000" lvl="1" indent="-457200">
              <a:buSzPct val="100000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How each process is constructed (</a:t>
            </a:r>
            <a:r>
              <a:rPr lang="en-US" sz="3200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exec()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143000" lvl="1" indent="-457200">
              <a:buSzPct val="100000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How OS switches between processes</a:t>
            </a:r>
          </a:p>
          <a:p>
            <a:pPr lvl="0">
              <a:buSzPct val="45000"/>
              <a:buFont typeface="StarSymbol"/>
              <a:buChar char="●"/>
            </a:pPr>
            <a:endParaRPr lang="en-US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4C8ED3D-CE84-6220-9D1F-E9A5CDB1554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/>
              <a:t>Thank you!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5919D8-4165-EC36-E2D3-9369A3F8134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6309 int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6310 exec(char *path, char **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6311 {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6321   if((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namei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(path)) == 0){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6322  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end_op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6323     return −1;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6324   }</a:t>
            </a:r>
          </a:p>
          <a:p>
            <a:pPr lvl="0"/>
            <a:r>
              <a:rPr lang="en-US" sz="20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6328   // Check ELF header</a:t>
            </a:r>
          </a:p>
          <a:p>
            <a:pPr lvl="0"/>
            <a:r>
              <a:rPr lang="en-US" sz="20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6329   if(</a:t>
            </a:r>
            <a:r>
              <a:rPr lang="en-US" sz="2000" b="1" dirty="0" err="1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readi</a:t>
            </a:r>
            <a:r>
              <a:rPr lang="en-US" sz="20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000" dirty="0" err="1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20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(char*)&amp;elf, 0, </a:t>
            </a:r>
            <a:r>
              <a:rPr lang="en-US" sz="2000" dirty="0" err="1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20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(elf)) &lt;</a:t>
            </a:r>
          </a:p>
          <a:p>
            <a:pPr lvl="0"/>
            <a:r>
              <a:rPr lang="en-US" sz="20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                     </a:t>
            </a:r>
            <a:r>
              <a:rPr lang="en-US" sz="2000" dirty="0" err="1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20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(elf))</a:t>
            </a:r>
          </a:p>
          <a:p>
            <a:pPr lvl="0"/>
            <a:r>
              <a:rPr lang="en-US" sz="20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6330     </a:t>
            </a:r>
            <a:r>
              <a:rPr lang="en-US" sz="2000" dirty="0" err="1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20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20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6331   if(</a:t>
            </a:r>
            <a:r>
              <a:rPr lang="en-US" sz="2000" b="1" dirty="0" err="1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elf.magic</a:t>
            </a:r>
            <a:r>
              <a:rPr lang="en-US" sz="2000" b="1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!= ELF_MAGIC</a:t>
            </a:r>
            <a:r>
              <a:rPr lang="en-US" sz="20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20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6332     </a:t>
            </a:r>
            <a:r>
              <a:rPr lang="en-US" sz="2000" dirty="0" err="1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2000" dirty="0">
                <a:solidFill>
                  <a:srgbClr val="0000CC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48E789-F8C9-1311-05D9-3386237A3B9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86400" y="338040"/>
            <a:ext cx="4343400" cy="1262160"/>
          </a:xfrm>
        </p:spPr>
        <p:txBody>
          <a:bodyPr/>
          <a:lstStyle/>
          <a:p>
            <a:pPr lvl="0"/>
            <a:r>
              <a:rPr lang="en-US"/>
              <a:t>exec(): check ELF header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A10B2BC-51AD-94A9-29EC-AFA34991E5A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/>
              <a:t>Create process address space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D730-E89C-A9AE-BC5B-7EBF18E6F6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247320"/>
            <a:ext cx="9071640" cy="1370520"/>
          </a:xfrm>
        </p:spPr>
        <p:txBody>
          <a:bodyPr/>
          <a:lstStyle/>
          <a:p>
            <a:pPr lvl="0"/>
            <a:r>
              <a:rPr lang="en-US">
                <a:latin typeface="LM Mono 10" pitchFamily="17"/>
              </a:rPr>
              <a:t>exec()</a:t>
            </a:r>
            <a:r>
              <a:rPr lang="en-US"/>
              <a:t>: Construct process address space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22D53-C273-3FA5-1DD0-96230B6789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Two step process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Create the kernel part of the address space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Create the user part of the address space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BEF9D-8315-425C-223B-25E0D8E09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2D664A97-4352-7FD9-6D5E-E9AB57296C29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640" y="2301480"/>
            <a:ext cx="9071640" cy="331884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D1CC024-74AB-E6EA-E221-8803F994E38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/>
              <a:t>Each process maps kernel in its address space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E95919F-3F31-6296-00CD-D49AFB432582}"/>
              </a:ext>
            </a:extLst>
          </p:cNvPr>
          <p:cNvSpPr/>
          <p:nvPr/>
        </p:nvSpPr>
        <p:spPr>
          <a:xfrm>
            <a:off x="5029200" y="2057400"/>
            <a:ext cx="4678200" cy="3886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28571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6E145B-8E92-CC0B-DC65-CB097F71AD7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057400"/>
            <a:ext cx="9071640" cy="5029200"/>
          </a:xfrm>
        </p:spPr>
        <p:txBody>
          <a:bodyPr/>
          <a:lstStyle/>
          <a:p>
            <a:pPr lvl="0"/>
            <a:r>
              <a:rPr lang="en-US" sz="20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6310 exec(char *path, char **</a:t>
            </a:r>
            <a:r>
              <a:rPr lang="en-US" sz="20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20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20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6311 {</a:t>
            </a:r>
          </a:p>
          <a:p>
            <a:pPr lvl="0"/>
            <a:r>
              <a:rPr lang="en-US" sz="20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20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6331   if(</a:t>
            </a:r>
            <a:r>
              <a:rPr lang="en-US" sz="20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elf.magic</a:t>
            </a:r>
            <a:r>
              <a:rPr lang="en-US" sz="20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!= ELF_MAGIC)</a:t>
            </a:r>
          </a:p>
          <a:p>
            <a:pPr lvl="0"/>
            <a:r>
              <a:rPr lang="en-US" sz="20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6332     </a:t>
            </a:r>
            <a:r>
              <a:rPr lang="en-US" sz="2000" dirty="0" err="1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2000" dirty="0">
                <a:solidFill>
                  <a:srgbClr val="8000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6334   if((</a:t>
            </a:r>
            <a:r>
              <a:rPr lang="en-US" sz="20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2000" b="1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setupkvm</a:t>
            </a: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 == 0)</a:t>
            </a:r>
          </a:p>
          <a:p>
            <a:pPr lvl="0"/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6335     </a:t>
            </a:r>
            <a:r>
              <a:rPr lang="en-US" sz="20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endParaRPr lang="en-US" sz="20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3F4164-36A1-7F49-4236-D8EE66CFBA9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86000" y="301320"/>
            <a:ext cx="7290000" cy="1262160"/>
          </a:xfrm>
        </p:spPr>
        <p:txBody>
          <a:bodyPr/>
          <a:lstStyle/>
          <a:p>
            <a:pPr lvl="0"/>
            <a:r>
              <a:rPr lang="en-US"/>
              <a:t>exec(): Setup kernel address space()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13312-AE78-7A4C-9483-21E27C663B1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200" y="6177960"/>
            <a:ext cx="5439240" cy="896040"/>
          </a:xfrm>
        </p:spPr>
        <p:txBody>
          <a:bodyPr>
            <a:normAutofit lnSpcReduction="1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Remember from the kernel memory allocator lecture?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C6CA24-41D3-40AD-45CE-9983CB85BB5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1836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1837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setupkvm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1838 {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1839  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1840   struct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*k;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1841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1842   if((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*)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 == 0)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1843     return 0;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1844  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0, PGSIZE);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1847   for(k =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k &lt; &amp;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[NELEM(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)]; k++)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1848     if(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k−&gt;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virt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k−&gt;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phys_end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k−&gt;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phys_start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1849                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)k−&gt;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phys_start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k−&gt;perm) &lt; 0)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1850        return 0;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1851   return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1852 }</a:t>
            </a:r>
          </a:p>
          <a:p>
            <a:pPr lvl="0"/>
            <a:endParaRPr lang="en-US" sz="36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DF0D83-568D-3D7A-D5FE-102C4DB9EFB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825440" y="486720"/>
            <a:ext cx="4775760" cy="1879560"/>
          </a:xfrm>
        </p:spPr>
        <p:txBody>
          <a:bodyPr>
            <a:spAutoFit/>
          </a:bodyPr>
          <a:lstStyle/>
          <a:p>
            <a:pPr lvl="0"/>
            <a:r>
              <a:rPr lang="en-US"/>
              <a:t>Recap: Allocate page table directory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5DC908E0-7B9F-7332-3EA3-6732898A34D5}"/>
              </a:ext>
            </a:extLst>
          </p:cNvPr>
          <p:cNvSpPr/>
          <p:nvPr/>
        </p:nvSpPr>
        <p:spPr>
          <a:xfrm>
            <a:off x="7730280" y="27900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2C24BFED-D008-6B65-9CC9-A52A1369374E}"/>
              </a:ext>
            </a:extLst>
          </p:cNvPr>
          <p:cNvSpPr/>
          <p:nvPr/>
        </p:nvSpPr>
        <p:spPr>
          <a:xfrm>
            <a:off x="7958880" y="3422879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kvmalloc()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61EBF86D-A43A-49E8-58D4-9DDE40EC93F9}"/>
              </a:ext>
            </a:extLst>
          </p:cNvPr>
          <p:cNvCxnSpPr>
            <a:endCxn id="5" idx="3"/>
          </p:cNvCxnSpPr>
          <p:nvPr/>
        </p:nvCxnSpPr>
        <p:spPr>
          <a:xfrm>
            <a:off x="7730280" y="2930760"/>
            <a:ext cx="228600" cy="632879"/>
          </a:xfrm>
          <a:prstGeom prst="bentConnector3">
            <a:avLst>
              <a:gd name="adj1" fmla="val -76582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6CB618D0-EB23-9066-B9A5-2AA494B6E800}"/>
              </a:ext>
            </a:extLst>
          </p:cNvPr>
          <p:cNvSpPr/>
          <p:nvPr/>
        </p:nvSpPr>
        <p:spPr>
          <a:xfrm>
            <a:off x="8318880" y="40348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setupkvm()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89AC7005-242C-05AD-7DAB-691909CE3722}"/>
              </a:ext>
            </a:extLst>
          </p:cNvPr>
          <p:cNvCxnSpPr>
            <a:endCxn id="7" idx="3"/>
          </p:cNvCxnSpPr>
          <p:nvPr/>
        </p:nvCxnSpPr>
        <p:spPr>
          <a:xfrm>
            <a:off x="7958880" y="3563639"/>
            <a:ext cx="360000" cy="612001"/>
          </a:xfrm>
          <a:prstGeom prst="bentConnector3">
            <a:avLst>
              <a:gd name="adj1" fmla="val -52886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4671B5-611F-3006-8450-618004D87A2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1836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1887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setupkvm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1838 {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1839  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1840   struct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*k;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1841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1842   if((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*)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 == 0)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1843     return 0;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1844  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0, PGSIZE);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1847   for(k = 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k &lt; &amp;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[NELEM(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)]; k++)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1848     if(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virt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phys_end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phys_start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1849                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phys_start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k−&gt;perm) &lt; 0)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1850        return 0;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1851   return 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1852 }</a:t>
            </a:r>
          </a:p>
          <a:p>
            <a:pPr lvl="0"/>
            <a:endParaRPr lang="en-US" sz="36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DD61EB-9031-B248-91B4-30B65690E8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6720"/>
            <a:ext cx="5486400" cy="1879560"/>
          </a:xfrm>
        </p:spPr>
        <p:txBody>
          <a:bodyPr>
            <a:spAutoFit/>
          </a:bodyPr>
          <a:lstStyle/>
          <a:p>
            <a:pPr lvl="0"/>
            <a:r>
              <a:rPr lang="en-US"/>
              <a:t>Recap: Iterate in a loop: remap physical pages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BAD9181-4F61-7014-79D6-B763FB14BEF3}"/>
              </a:ext>
            </a:extLst>
          </p:cNvPr>
          <p:cNvSpPr/>
          <p:nvPr/>
        </p:nvSpPr>
        <p:spPr>
          <a:xfrm>
            <a:off x="7728840" y="22860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120BF64-454A-6596-4803-FD716E1F8DA0}"/>
              </a:ext>
            </a:extLst>
          </p:cNvPr>
          <p:cNvSpPr/>
          <p:nvPr/>
        </p:nvSpPr>
        <p:spPr>
          <a:xfrm>
            <a:off x="7957440" y="29188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kvmalloc()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25B4B944-01AD-3198-7DA3-AACFB0120018}"/>
              </a:ext>
            </a:extLst>
          </p:cNvPr>
          <p:cNvCxnSpPr>
            <a:endCxn id="5" idx="3"/>
          </p:cNvCxnSpPr>
          <p:nvPr/>
        </p:nvCxnSpPr>
        <p:spPr>
          <a:xfrm>
            <a:off x="7728840" y="2426760"/>
            <a:ext cx="228600" cy="632880"/>
          </a:xfrm>
          <a:prstGeom prst="bentConnector3">
            <a:avLst>
              <a:gd name="adj1" fmla="val -61392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E361A75C-F5DA-2DB4-BE4A-140EF7CA7D64}"/>
              </a:ext>
            </a:extLst>
          </p:cNvPr>
          <p:cNvSpPr/>
          <p:nvPr/>
        </p:nvSpPr>
        <p:spPr>
          <a:xfrm>
            <a:off x="8317440" y="35308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setupkvm()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11329EDC-482B-0827-F9AD-0898C3BF5FA7}"/>
              </a:ext>
            </a:extLst>
          </p:cNvPr>
          <p:cNvCxnSpPr>
            <a:endCxn id="7" idx="3"/>
          </p:cNvCxnSpPr>
          <p:nvPr/>
        </p:nvCxnSpPr>
        <p:spPr>
          <a:xfrm>
            <a:off x="7957440" y="3059640"/>
            <a:ext cx="360000" cy="612000"/>
          </a:xfrm>
          <a:prstGeom prst="bentConnector3">
            <a:avLst>
              <a:gd name="adj1" fmla="val -40025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8CA291AB-5F17-BBCE-8FD0-0DF59DEFE34F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640" y="2301480"/>
            <a:ext cx="9071640" cy="331884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6C1FA1C-67BB-25EC-E764-51A1A1B227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Recap: kernel memory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4A5933-8942-FB06-443B-74E8847A543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1836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1887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setupkvm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1838 {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1839  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1840   struct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*k;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1841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1842   if((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*)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 == 0)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1843     return 0;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1844  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0, PGSIZE);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1847   for(k = 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k &lt; &amp;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[NELEM(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)]; k++)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1848     if(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virt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phys_end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phys_start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1849                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phys_start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k−&gt;perm) &lt; 0)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1850        return 0;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1851   return 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1852 }</a:t>
            </a:r>
          </a:p>
          <a:p>
            <a:pPr lvl="0"/>
            <a:endParaRPr lang="en-US" sz="36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AE6F1FD-533F-559C-00AC-ED9326B1C05C}"/>
              </a:ext>
            </a:extLst>
          </p:cNvPr>
          <p:cNvSpPr/>
          <p:nvPr/>
        </p:nvSpPr>
        <p:spPr>
          <a:xfrm>
            <a:off x="1331089" y="4217060"/>
            <a:ext cx="5625296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4158EB0-2D98-E7FE-C068-E48234939050}"/>
              </a:ext>
            </a:extLst>
          </p:cNvPr>
          <p:cNvSpPr/>
          <p:nvPr/>
        </p:nvSpPr>
        <p:spPr>
          <a:xfrm>
            <a:off x="7728840" y="22860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B514BC9-6BB8-F3F9-5AE4-CBDDE8B70F19}"/>
              </a:ext>
            </a:extLst>
          </p:cNvPr>
          <p:cNvSpPr/>
          <p:nvPr/>
        </p:nvSpPr>
        <p:spPr>
          <a:xfrm>
            <a:off x="7957440" y="29188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kvmalloc()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AA7217D4-0F08-3CF3-63F6-419E32638110}"/>
              </a:ext>
            </a:extLst>
          </p:cNvPr>
          <p:cNvCxnSpPr>
            <a:cxnSpLocks/>
            <a:endCxn id="5" idx="3"/>
          </p:cNvCxnSpPr>
          <p:nvPr/>
        </p:nvCxnSpPr>
        <p:spPr>
          <a:xfrm>
            <a:off x="7728840" y="2426760"/>
            <a:ext cx="228600" cy="632880"/>
          </a:xfrm>
          <a:prstGeom prst="bentConnector3">
            <a:avLst>
              <a:gd name="adj1" fmla="val -57692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B7CF4A83-C880-5578-196D-A75FD1052897}"/>
              </a:ext>
            </a:extLst>
          </p:cNvPr>
          <p:cNvSpPr/>
          <p:nvPr/>
        </p:nvSpPr>
        <p:spPr>
          <a:xfrm>
            <a:off x="8317440" y="35308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setupkvm()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FA10A0DB-699D-45DC-DF79-B53B616B9227}"/>
              </a:ext>
            </a:extLst>
          </p:cNvPr>
          <p:cNvCxnSpPr>
            <a:endCxn id="7" idx="3"/>
          </p:cNvCxnSpPr>
          <p:nvPr/>
        </p:nvCxnSpPr>
        <p:spPr>
          <a:xfrm>
            <a:off x="7957440" y="3059640"/>
            <a:ext cx="360000" cy="612000"/>
          </a:xfrm>
          <a:prstGeom prst="bentConnector3">
            <a:avLst>
              <a:gd name="adj1" fmla="val -42808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B6574DFB-1C55-B707-D11B-1554C78F8DD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6720"/>
            <a:ext cx="5486400" cy="1879560"/>
          </a:xfrm>
        </p:spPr>
        <p:txBody>
          <a:bodyPr>
            <a:spAutoFit/>
          </a:bodyPr>
          <a:lstStyle/>
          <a:p>
            <a:pPr lvl="0"/>
            <a:r>
              <a:rPr lang="en-US"/>
              <a:t>Recap: Iterate in a loop: remap physical pages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9507-9550-8D7C-075F-27E1C293AD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3839399" cy="1262160"/>
          </a:xfrm>
        </p:spPr>
        <p:txBody>
          <a:bodyPr/>
          <a:lstStyle/>
          <a:p>
            <a:pPr lvl="0"/>
            <a:r>
              <a:rPr lang="en-US"/>
              <a:t>Recap: Kernel map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F078BF-F749-27C2-FCA8-45445B0FC7A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23000" y="685800"/>
            <a:ext cx="8949600" cy="630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409F6E-FBE5-A4C6-74E9-733812965E4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600200"/>
            <a:ext cx="9554400" cy="5486400"/>
          </a:xfrm>
        </p:spPr>
        <p:txBody>
          <a:bodyPr>
            <a:normAutofit/>
          </a:bodyPr>
          <a:lstStyle/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1823 static struct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{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1824     void *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virt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1825  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phys_start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1826  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phys_end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1827     int perm;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1828 }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[] =</a:t>
            </a:r>
            <a:r>
              <a:rPr lang="en-US" sz="1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{</a:t>
            </a:r>
          </a:p>
          <a:p>
            <a:pPr lvl="0"/>
            <a:r>
              <a:rPr lang="en-US" sz="1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1829 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</a:t>
            </a:r>
            <a:r>
              <a:rPr lang="en-US" sz="1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{ (void*)KERNBASE, 0, EXTMEM, PTE_W}, </a:t>
            </a:r>
            <a:r>
              <a:rPr lang="en-US" sz="1600" dirty="0">
                <a:solidFill>
                  <a:srgbClr val="0066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// I/O space</a:t>
            </a:r>
          </a:p>
          <a:p>
            <a:pPr lvl="0"/>
            <a:r>
              <a:rPr lang="en-US" sz="1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1830 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</a:t>
            </a:r>
            <a:r>
              <a:rPr lang="en-US" sz="1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{ (void*)KERNLINK, V2P(KERNLINK), V2P(data), 0},</a:t>
            </a:r>
            <a:r>
              <a:rPr lang="en-US" sz="1600" dirty="0">
                <a:solidFill>
                  <a:srgbClr val="0066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//</a:t>
            </a:r>
            <a:r>
              <a:rPr lang="en-US" sz="1600" dirty="0" err="1">
                <a:solidFill>
                  <a:srgbClr val="0066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text+rodata</a:t>
            </a:r>
            <a:endParaRPr lang="en-US" sz="1600" dirty="0">
              <a:solidFill>
                <a:srgbClr val="006600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1831 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</a:t>
            </a:r>
            <a:r>
              <a:rPr lang="en-US" sz="1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{ (void*)data, V2P(data), PHYSTOP, PTE_W}, </a:t>
            </a:r>
            <a:r>
              <a:rPr lang="en-US" sz="1600" dirty="0">
                <a:solidFill>
                  <a:srgbClr val="0066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// kern </a:t>
            </a:r>
            <a:r>
              <a:rPr lang="en-US" sz="1600" dirty="0" err="1">
                <a:solidFill>
                  <a:srgbClr val="0066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data+memory</a:t>
            </a:r>
            <a:endParaRPr lang="en-US" sz="1600" dirty="0">
              <a:solidFill>
                <a:srgbClr val="006600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1832 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</a:t>
            </a:r>
            <a:r>
              <a:rPr lang="en-US" sz="1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{ (void*)DEVSPACE, DEVSPACE, 0, PTE_W}, </a:t>
            </a:r>
            <a:r>
              <a:rPr lang="en-US" sz="1600" dirty="0">
                <a:solidFill>
                  <a:srgbClr val="0066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// more devices</a:t>
            </a:r>
          </a:p>
          <a:p>
            <a:pPr lvl="0"/>
            <a:r>
              <a:rPr lang="en-US" sz="1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1833 };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DD578E-015C-4A28-3335-47FA6B694C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60" y="301320"/>
            <a:ext cx="9071640" cy="1262160"/>
          </a:xfrm>
        </p:spPr>
        <p:txBody>
          <a:bodyPr>
            <a:spAutoFit/>
          </a:bodyPr>
          <a:lstStyle/>
          <a:p>
            <a:pPr lvl="0"/>
            <a:r>
              <a:rPr lang="en-US"/>
              <a:t>Recap: Kmap – kernel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8303C1-DF69-A830-255E-CA9592E1091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064760" y="1839600"/>
            <a:ext cx="5801399" cy="1737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A59A1A-06D0-12D1-91A4-D7E93511540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1836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1887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setupkvm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1838 {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1839  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1840   struct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*k;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1841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1842   if((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*)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 == 0)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1843     return 0;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1844  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0, PGSIZE);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1847   for(k = 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k &lt; &amp;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[NELEM(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kmap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)]; k++)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1848     if(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virt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phys_end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phys_start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1849                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)k−&gt;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phys_start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k−&gt;perm) &lt; 0)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1850        return 0;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1851   return 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1852 }</a:t>
            </a:r>
          </a:p>
          <a:p>
            <a:pPr lvl="0"/>
            <a:endParaRPr lang="en-US" sz="36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A88BA954-07A9-7993-B9FE-2B9E15CA2FD1}"/>
              </a:ext>
            </a:extLst>
          </p:cNvPr>
          <p:cNvSpPr/>
          <p:nvPr/>
        </p:nvSpPr>
        <p:spPr>
          <a:xfrm>
            <a:off x="2022676" y="4572000"/>
            <a:ext cx="7077764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C1A33FE-EFB5-1D41-B164-2683F7137DCE}"/>
              </a:ext>
            </a:extLst>
          </p:cNvPr>
          <p:cNvSpPr/>
          <p:nvPr/>
        </p:nvSpPr>
        <p:spPr>
          <a:xfrm>
            <a:off x="7728840" y="22860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864E4426-66A6-AA26-9CF1-76CB3B63D3B6}"/>
              </a:ext>
            </a:extLst>
          </p:cNvPr>
          <p:cNvSpPr/>
          <p:nvPr/>
        </p:nvSpPr>
        <p:spPr>
          <a:xfrm>
            <a:off x="7957440" y="29188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kvmalloc()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0E64718A-1565-0B4E-E886-0212B0E66D6E}"/>
              </a:ext>
            </a:extLst>
          </p:cNvPr>
          <p:cNvCxnSpPr>
            <a:endCxn id="5" idx="3"/>
          </p:cNvCxnSpPr>
          <p:nvPr/>
        </p:nvCxnSpPr>
        <p:spPr>
          <a:xfrm>
            <a:off x="7728840" y="2426760"/>
            <a:ext cx="228600" cy="632880"/>
          </a:xfrm>
          <a:prstGeom prst="bentConnector3">
            <a:avLst/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A73C800F-8538-841F-F398-0E5C0C3EC639}"/>
              </a:ext>
            </a:extLst>
          </p:cNvPr>
          <p:cNvSpPr/>
          <p:nvPr/>
        </p:nvSpPr>
        <p:spPr>
          <a:xfrm>
            <a:off x="8317440" y="35308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setupkvm()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49932FA8-2255-7396-FB65-5F5488178BEC}"/>
              </a:ext>
            </a:extLst>
          </p:cNvPr>
          <p:cNvCxnSpPr>
            <a:endCxn id="7" idx="3"/>
          </p:cNvCxnSpPr>
          <p:nvPr/>
        </p:nvCxnSpPr>
        <p:spPr>
          <a:xfrm>
            <a:off x="7957440" y="3059640"/>
            <a:ext cx="360000" cy="612000"/>
          </a:xfrm>
          <a:prstGeom prst="bentConnector3">
            <a:avLst/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0A749149-8C6D-59AB-509A-36BF1BA833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6720"/>
            <a:ext cx="5486400" cy="1879560"/>
          </a:xfrm>
        </p:spPr>
        <p:txBody>
          <a:bodyPr>
            <a:spAutoFit/>
          </a:bodyPr>
          <a:lstStyle/>
          <a:p>
            <a:pPr lvl="0"/>
            <a:r>
              <a:rPr lang="en-US"/>
              <a:t>Recap: Iterate in a loop: remap physical pages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DEEA8-F4DF-CB5F-2DDD-166580C21A8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247320"/>
            <a:ext cx="9071640" cy="1370520"/>
          </a:xfrm>
        </p:spPr>
        <p:txBody>
          <a:bodyPr/>
          <a:lstStyle/>
          <a:p>
            <a:pPr lvl="0"/>
            <a:r>
              <a:rPr lang="en-US">
                <a:latin typeface="LM Mono 10" pitchFamily="17"/>
              </a:rPr>
              <a:t>exec()</a:t>
            </a:r>
            <a:r>
              <a:rPr lang="en-US"/>
              <a:t>: Construct process address space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51977-3084-5984-B3D3-CD9440656CC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Two step process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Create the kernel part of the address space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b="1" dirty="0">
                <a:latin typeface="Liberation Sans" pitchFamily="18"/>
              </a:rPr>
              <a:t>Create the user part of the address space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2AF1292-378E-FCDC-8245-BEC9A2963DA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/>
              <a:t>Create user part of the address space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E209B-4E4B-757C-FD52-C22A1EE04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C44E5EF1-0BE5-AC0D-7149-B971569401B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640" y="2301480"/>
            <a:ext cx="9071640" cy="331884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2CE5B7B-EE78-13B0-94B2-DDD08AEB0FE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/>
              <a:t>User part of the process memory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A8D3ED3-098F-5B81-FCC5-DFFD2E5C1F45}"/>
              </a:ext>
            </a:extLst>
          </p:cNvPr>
          <p:cNvSpPr/>
          <p:nvPr/>
        </p:nvSpPr>
        <p:spPr>
          <a:xfrm>
            <a:off x="1143000" y="2057400"/>
            <a:ext cx="4202640" cy="3657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52236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6FC8C-39E8-907E-20D8-6BA7FBD6BF4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exec(): create user part of the address space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CC14F-D0CD-F3C3-183B-00E2BFA2286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210494"/>
          </a:xfrm>
        </p:spPr>
        <p:txBody>
          <a:bodyPr>
            <a:normAutofit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The goal is to fill in the page table entries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This can be naturally combined with loading the program from disk into memory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At a high level iterate in a loop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On each step: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solidFill>
                  <a:srgbClr val="0070C0"/>
                </a:solidFill>
                <a:latin typeface="Liberation Sans" pitchFamily="18"/>
              </a:rPr>
              <a:t>Allocate</a:t>
            </a:r>
            <a:r>
              <a:rPr lang="en-US" sz="3000" dirty="0">
                <a:latin typeface="Liberation Sans" pitchFamily="18"/>
              </a:rPr>
              <a:t> user-level pages for the program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solidFill>
                  <a:srgbClr val="0070C0"/>
                </a:solidFill>
                <a:latin typeface="Liberation Sans" pitchFamily="18"/>
              </a:rPr>
              <a:t>Map</a:t>
            </a:r>
            <a:r>
              <a:rPr lang="en-US" sz="3000" dirty="0">
                <a:latin typeface="Liberation Sans" pitchFamily="18"/>
              </a:rPr>
              <a:t> them by filling in the page table entries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solidFill>
                  <a:srgbClr val="0070C0"/>
                </a:solidFill>
                <a:latin typeface="Liberation Sans" pitchFamily="18"/>
              </a:rPr>
              <a:t>Read</a:t>
            </a:r>
            <a:r>
              <a:rPr lang="en-US" sz="3000" dirty="0">
                <a:latin typeface="Liberation Sans" pitchFamily="18"/>
              </a:rPr>
              <a:t> data from the </a:t>
            </a:r>
            <a:r>
              <a:rPr lang="en-US" sz="3000" dirty="0" err="1">
                <a:latin typeface="Liberation Sans" pitchFamily="18"/>
              </a:rPr>
              <a:t>inode</a:t>
            </a:r>
            <a:r>
              <a:rPr lang="en-US" sz="3000" dirty="0">
                <a:latin typeface="Liberation Sans" pitchFamily="18"/>
              </a:rPr>
              <a:t> into that memory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25445-C790-1AD3-C89F-302178FD391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High-level idea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B6610B-D8EA-91B3-8C25-2A5B7E0D59A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7719" y="2057400"/>
            <a:ext cx="962208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6B1098-EB74-1C08-0A5F-84B568D823A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0471" y="457200"/>
            <a:ext cx="9425168" cy="6629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6310 exec(char *path, char **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6311 {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6337   // Load program into memory.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6338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</a:t>
            </a:r>
          </a:p>
          <a:p>
            <a:pPr lvl="0"/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6339   for(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=0, off=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elf.phoff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&lt;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elf.phnum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++, off+=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)){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6340     if(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readi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(char*)&amp;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off,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 !=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6341  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6348     if((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ph.memsz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 ==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6349  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6350     if(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 PGSIZE !=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6351  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6352     if(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ph.off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ph.filesz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&lt;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6353  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6354  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A04C5F-29CB-D534-F896-07820F0153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22860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Program loading loop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F30EEB-92D8-FD00-24CE-59AEF882EAC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6286320"/>
            <a:ext cx="5439240" cy="896040"/>
          </a:xfrm>
        </p:spPr>
        <p:txBody>
          <a:bodyPr>
            <a:normAutofit lnSpcReduction="1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Loop over all program headers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A197C854-575D-BA48-6C11-CF2D70D4E12D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640" y="2301480"/>
            <a:ext cx="9071640" cy="331884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49AFBAC-0997-1E7D-BE42-0CA73F8F00C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Recap: kernel memory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4DF191DA-2057-53BB-C535-132A8AF0F540}"/>
              </a:ext>
            </a:extLst>
          </p:cNvPr>
          <p:cNvSpPr/>
          <p:nvPr/>
        </p:nvSpPr>
        <p:spPr>
          <a:xfrm>
            <a:off x="5029200" y="2057400"/>
            <a:ext cx="4678200" cy="3886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823EB-A5FE-5430-F8AF-C45EBD3DDDD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ELF object file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BCF67-FC07-92B3-17A2-5F8BD060C74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296600" cy="438444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ELF header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Program header table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Each entry describes a section of a program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Instruction,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6EB43B-88EE-A098-19D3-818B24E56D2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30760" y="1528200"/>
            <a:ext cx="5050440" cy="5596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FC0C9A0B-2989-9FA2-E1B6-BAAB26A60282}"/>
              </a:ext>
            </a:extLst>
          </p:cNvPr>
          <p:cNvSpPr/>
          <p:nvPr/>
        </p:nvSpPr>
        <p:spPr>
          <a:xfrm>
            <a:off x="5608800" y="1600200"/>
            <a:ext cx="3306600" cy="7714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48D49-3988-ABB2-8DB5-28F61A3C11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ELF object file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49D20-0F13-7C2E-6089-F688BFDB2F8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296600" cy="438444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ELF header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Program header table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Each entry describes a section of a program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Instruction,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C69432-AAAC-ACD9-D4E8-9722AFDBA99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30760" y="1528200"/>
            <a:ext cx="5050440" cy="5596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F739B5A1-CBD4-32D0-AF2C-7F4C3C31B2BD}"/>
              </a:ext>
            </a:extLst>
          </p:cNvPr>
          <p:cNvSpPr/>
          <p:nvPr/>
        </p:nvSpPr>
        <p:spPr>
          <a:xfrm>
            <a:off x="5608800" y="2356200"/>
            <a:ext cx="3306600" cy="7714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21FFEE-D6B0-B0C6-8178-C55C19B5CB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824" y="457200"/>
            <a:ext cx="9578975" cy="6629400"/>
          </a:xfrm>
        </p:spPr>
        <p:txBody>
          <a:bodyPr>
            <a:normAutofit/>
          </a:bodyPr>
          <a:lstStyle/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6337 // Load program into memory.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6338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6339 for(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=0, off=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elf.phoff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&lt;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elf.phnum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++, off+=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)){</a:t>
            </a:r>
          </a:p>
          <a:p>
            <a:pPr lvl="0"/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6340   if(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readi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(char*)&amp;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off, 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 != 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6341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6348   if((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ph.memsz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 ==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6349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6350   if(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 PGSIZE !=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6351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6352   if(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ph.off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ph.filesz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&lt;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6353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6354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5D5D58-1A38-B303-2C8B-624DD66403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22860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Program loading loop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9FF36-16C0-6166-19D7-91809E6D5FA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439240" cy="1352880"/>
          </a:xfrm>
        </p:spPr>
        <p:txBody>
          <a:bodyPr>
            <a:normAutofit fontScale="70000" lnSpcReduction="20000"/>
          </a:bodyPr>
          <a:lstStyle/>
          <a:p>
            <a:pPr marL="571500" lvl="0" indent="-571500">
              <a:buSzPct val="100000"/>
              <a:buFont typeface="Arial" panose="020B0604020202020204" pitchFamily="34" charset="0"/>
              <a:buChar char="•"/>
            </a:pPr>
            <a:r>
              <a:rPr lang="en-US" sz="4400" dirty="0"/>
              <a:t>Start at the beginning of the program header table</a:t>
            </a:r>
          </a:p>
          <a:p>
            <a:pPr marL="571500" lvl="0" indent="-571500">
              <a:buSzPct val="100000"/>
              <a:buFont typeface="Arial" panose="020B0604020202020204" pitchFamily="34" charset="0"/>
              <a:buChar char="•"/>
            </a:pPr>
            <a:r>
              <a:rPr lang="en-US" sz="4400" dirty="0">
                <a:latin typeface="FiraMono Nerd Font" panose="020B0509050000020004" pitchFamily="49" charset="0"/>
                <a:ea typeface="FiraMono Nerd Font" panose="020B0509050000020004" pitchFamily="49" charset="0"/>
              </a:rPr>
              <a:t>off = </a:t>
            </a:r>
            <a:r>
              <a:rPr lang="en-US" sz="4400" dirty="0" err="1">
                <a:latin typeface="FiraMono Nerd Font" panose="020B0509050000020004" pitchFamily="49" charset="0"/>
                <a:ea typeface="FiraMono Nerd Font" panose="020B0509050000020004" pitchFamily="49" charset="0"/>
              </a:rPr>
              <a:t>elf.phoff</a:t>
            </a:r>
            <a:endParaRPr lang="en-US" sz="4400" dirty="0"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63262567-4052-2D1F-ED27-43495EE17439}"/>
              </a:ext>
            </a:extLst>
          </p:cNvPr>
          <p:cNvSpPr/>
          <p:nvPr/>
        </p:nvSpPr>
        <p:spPr>
          <a:xfrm>
            <a:off x="2060294" y="1313820"/>
            <a:ext cx="2028463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27EFF66-4FB3-3EBE-16CF-B81636DAB47A}"/>
              </a:ext>
            </a:extLst>
          </p:cNvPr>
          <p:cNvSpPr/>
          <p:nvPr/>
        </p:nvSpPr>
        <p:spPr>
          <a:xfrm>
            <a:off x="4502552" y="1785150"/>
            <a:ext cx="537759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21FFEE-D6B0-B0C6-8178-C55C19B5CB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824" y="457200"/>
            <a:ext cx="9578975" cy="6629400"/>
          </a:xfrm>
        </p:spPr>
        <p:txBody>
          <a:bodyPr>
            <a:normAutofit/>
          </a:bodyPr>
          <a:lstStyle/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6337 // Load program into memory.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6338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6339 for(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=0, off=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elf.phoff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&lt;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elf.phnum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++, off+=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)){</a:t>
            </a:r>
          </a:p>
          <a:p>
            <a:pPr lvl="0"/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6340   if(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readi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(char*)&amp;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off, 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 != 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6341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6348   if((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ph.memsz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 ==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6349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6350   if(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 PGSIZE !=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6351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6352   if(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ph.off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ph.filesz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&lt;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6353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6354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5D5D58-1A38-B303-2C8B-624DD66403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22860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Program loading loop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9FF36-16C0-6166-19D7-91809E6D5FA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439240" cy="1352880"/>
          </a:xfrm>
        </p:spPr>
        <p:txBody>
          <a:bodyPr>
            <a:normAutofit fontScale="85000" lnSpcReduction="10000"/>
          </a:bodyPr>
          <a:lstStyle/>
          <a:p>
            <a:pPr marL="571500" lvl="0" indent="-571500">
              <a:buSzPct val="100000"/>
              <a:buFont typeface="Arial" panose="020B0604020202020204" pitchFamily="34" charset="0"/>
              <a:buChar char="•"/>
            </a:pPr>
            <a:r>
              <a:rPr lang="en-US" sz="4400" dirty="0"/>
              <a:t>Read one program header entry at a time</a:t>
            </a:r>
            <a:endParaRPr lang="en-US" sz="4400" dirty="0"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27EFF66-4FB3-3EBE-16CF-B81636DAB47A}"/>
              </a:ext>
            </a:extLst>
          </p:cNvPr>
          <p:cNvSpPr/>
          <p:nvPr/>
        </p:nvSpPr>
        <p:spPr>
          <a:xfrm>
            <a:off x="6561922" y="1269350"/>
            <a:ext cx="2165389" cy="4428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966362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21FFEE-D6B0-B0C6-8178-C55C19B5CB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824" y="457200"/>
            <a:ext cx="9578975" cy="6629400"/>
          </a:xfrm>
        </p:spPr>
        <p:txBody>
          <a:bodyPr>
            <a:normAutofit/>
          </a:bodyPr>
          <a:lstStyle/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6337 // Load program into memory.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6338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6339 for(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=0, off=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elf.phoff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&lt;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elf.phnum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++, off+=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)){</a:t>
            </a:r>
          </a:p>
          <a:p>
            <a:pPr lvl="0"/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6340   if(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readi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(char*)&amp;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off, 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 != 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6341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6348   if((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ph.memsz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 ==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6349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6350   if(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 PGSIZE !=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6351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6352   if(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ph.off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ph.filesz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&lt;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6353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6354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5D5D58-1A38-B303-2C8B-624DD66403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22860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Program loading loop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9FF36-16C0-6166-19D7-91809E6D5FA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439240" cy="1352880"/>
          </a:xfrm>
        </p:spPr>
        <p:txBody>
          <a:bodyPr>
            <a:normAutofit fontScale="55000" lnSpcReduction="20000"/>
          </a:bodyPr>
          <a:lstStyle/>
          <a:p>
            <a:pPr marL="571500" lvl="0" indent="-571500">
              <a:buSzPct val="100000"/>
              <a:buFont typeface="Arial" panose="020B0604020202020204" pitchFamily="34" charset="0"/>
              <a:buChar char="•"/>
            </a:pPr>
            <a:r>
              <a:rPr lang="en-US" sz="4400" dirty="0"/>
              <a:t>Read one program header entry at a time</a:t>
            </a:r>
          </a:p>
          <a:p>
            <a:pPr marL="571500" lvl="0" indent="-571500">
              <a:buSzPct val="100000"/>
              <a:buFont typeface="Arial" panose="020B0604020202020204" pitchFamily="34" charset="0"/>
              <a:buChar char="•"/>
            </a:pPr>
            <a:r>
              <a:rPr lang="en-US" sz="4400" dirty="0"/>
              <a:t>Each time increment offset by the size of the program header entry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27EFF66-4FB3-3EBE-16CF-B81636DAB47A}"/>
              </a:ext>
            </a:extLst>
          </p:cNvPr>
          <p:cNvSpPr/>
          <p:nvPr/>
        </p:nvSpPr>
        <p:spPr>
          <a:xfrm>
            <a:off x="6561922" y="1269350"/>
            <a:ext cx="2165389" cy="4428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555525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21FFEE-D6B0-B0C6-8178-C55C19B5CB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824" y="457200"/>
            <a:ext cx="9578975" cy="6629400"/>
          </a:xfrm>
        </p:spPr>
        <p:txBody>
          <a:bodyPr>
            <a:normAutofit/>
          </a:bodyPr>
          <a:lstStyle/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6337 // Load program into memory.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6338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6339 for(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=0, off=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elf.phoff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&lt;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elf.phnum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++, off+=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)){</a:t>
            </a:r>
          </a:p>
          <a:p>
            <a:pPr lvl="0"/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6340   if(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readi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(char*)&amp;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off, 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 != 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6341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6348   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if((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 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ph.memsz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 ==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6349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6350   if(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 PGSIZE !=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6351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6352   if(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ph.off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ph.filesz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&lt;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6353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6354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5D5D58-1A38-B303-2C8B-624DD66403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22860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Program loading loop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9FF36-16C0-6166-19D7-91809E6D5FA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439240" cy="1352880"/>
          </a:xfrm>
        </p:spPr>
        <p:txBody>
          <a:bodyPr>
            <a:normAutofit/>
          </a:bodyPr>
          <a:lstStyle/>
          <a:p>
            <a:pPr marL="571500" lvl="0" indent="-571500">
              <a:buSzPct val="100000"/>
              <a:buFont typeface="Arial" panose="020B0604020202020204" pitchFamily="34" charset="0"/>
              <a:buChar char="•"/>
            </a:pPr>
            <a:r>
              <a:rPr lang="en-US" sz="4400" dirty="0"/>
              <a:t>Allocate pages for text, data, etc.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27EFF66-4FB3-3EBE-16CF-B81636DAB47A}"/>
              </a:ext>
            </a:extLst>
          </p:cNvPr>
          <p:cNvSpPr/>
          <p:nvPr/>
        </p:nvSpPr>
        <p:spPr>
          <a:xfrm>
            <a:off x="2337163" y="3070021"/>
            <a:ext cx="5556771" cy="4428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780947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21FFEE-D6B0-B0C6-8178-C55C19B5CB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824" y="457200"/>
            <a:ext cx="9578975" cy="6629400"/>
          </a:xfrm>
        </p:spPr>
        <p:txBody>
          <a:bodyPr>
            <a:normAutofit/>
          </a:bodyPr>
          <a:lstStyle/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6337 // Load program into memory.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6338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6339 for(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=0, off=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elf.phoff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&lt;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elf.phnum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++, off+=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)){</a:t>
            </a:r>
          </a:p>
          <a:p>
            <a:pPr lvl="0"/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6340   if(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readi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(char*)&amp;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off, 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 != 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6341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6348   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if((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 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ph.memsz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 ==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6349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6350   if(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 PGSIZE !=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6351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6352   if(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ph.off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ph.filesz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&lt;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6353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6354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5D5D58-1A38-B303-2C8B-624DD66403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22860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Program loading loop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9FF36-16C0-6166-19D7-91809E6D5FA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439240" cy="1352880"/>
          </a:xfrm>
        </p:spPr>
        <p:txBody>
          <a:bodyPr>
            <a:normAutofit fontScale="70000" lnSpcReduction="20000"/>
          </a:bodyPr>
          <a:lstStyle/>
          <a:p>
            <a:pPr marL="571500" lvl="0" indent="-571500">
              <a:buSzPct val="100000"/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chemeClr val="accent4"/>
                </a:solidFill>
              </a:rPr>
              <a:t>sz</a:t>
            </a:r>
            <a:r>
              <a:rPr lang="en-US" sz="4400" dirty="0"/>
              <a:t> is the size of the address space</a:t>
            </a:r>
          </a:p>
          <a:p>
            <a:pPr marL="571500" lvl="0" indent="-571500">
              <a:buSzPct val="100000"/>
              <a:buFont typeface="Arial" panose="020B0604020202020204" pitchFamily="34" charset="0"/>
              <a:buChar char="•"/>
            </a:pPr>
            <a:r>
              <a:rPr lang="en-US" sz="4400" dirty="0"/>
              <a:t>Initially it’s 0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27EFF66-4FB3-3EBE-16CF-B81636DAB47A}"/>
              </a:ext>
            </a:extLst>
          </p:cNvPr>
          <p:cNvSpPr/>
          <p:nvPr/>
        </p:nvSpPr>
        <p:spPr>
          <a:xfrm>
            <a:off x="4560426" y="3070021"/>
            <a:ext cx="370390" cy="4428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BAF703A-C68C-B52E-0F7D-22D455A4566B}"/>
              </a:ext>
            </a:extLst>
          </p:cNvPr>
          <p:cNvSpPr/>
          <p:nvPr/>
        </p:nvSpPr>
        <p:spPr>
          <a:xfrm>
            <a:off x="881605" y="819092"/>
            <a:ext cx="1062941" cy="4428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438184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21FFEE-D6B0-B0C6-8178-C55C19B5CB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824" y="457200"/>
            <a:ext cx="9578975" cy="6629400"/>
          </a:xfrm>
        </p:spPr>
        <p:txBody>
          <a:bodyPr>
            <a:normAutofit/>
          </a:bodyPr>
          <a:lstStyle/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6337 // Load program into memory.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6338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6339 for(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=0, off=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elf.phoff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&lt;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elf.phnum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++, off+=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)){</a:t>
            </a:r>
          </a:p>
          <a:p>
            <a:pPr lvl="0"/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6340   if(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readi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(char*)&amp;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off, 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 != 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6341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6348   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if((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 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ph.memsz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 ==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6349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6350   if(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 PGSIZE !=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6351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6352   if(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ph.off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ph.filesz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&lt;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6353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6354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5D5D58-1A38-B303-2C8B-624DD66403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22860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Program loading loop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9FF36-16C0-6166-19D7-91809E6D5FA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439240" cy="1352880"/>
          </a:xfrm>
        </p:spPr>
        <p:txBody>
          <a:bodyPr>
            <a:normAutofit/>
          </a:bodyPr>
          <a:lstStyle/>
          <a:p>
            <a:pPr marL="571500" lvl="0" indent="-571500">
              <a:buSzPct val="100000"/>
              <a:buFont typeface="Arial" panose="020B0604020202020204" pitchFamily="34" charset="0"/>
              <a:buChar char="•"/>
            </a:pPr>
            <a:r>
              <a:rPr lang="en-US" sz="4400" dirty="0"/>
              <a:t>New size of the address space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27EFF66-4FB3-3EBE-16CF-B81636DAB47A}"/>
              </a:ext>
            </a:extLst>
          </p:cNvPr>
          <p:cNvSpPr/>
          <p:nvPr/>
        </p:nvSpPr>
        <p:spPr>
          <a:xfrm>
            <a:off x="1701476" y="3093171"/>
            <a:ext cx="370390" cy="4428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61465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21FFEE-D6B0-B0C6-8178-C55C19B5CB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824" y="457200"/>
            <a:ext cx="9578975" cy="6629400"/>
          </a:xfrm>
        </p:spPr>
        <p:txBody>
          <a:bodyPr>
            <a:normAutofit/>
          </a:bodyPr>
          <a:lstStyle/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6337 // Load program into memory.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6338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6339 for(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=0, off=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elf.phoff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&lt;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elf.phnum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++, off+=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)){</a:t>
            </a:r>
          </a:p>
          <a:p>
            <a:pPr lvl="0"/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6340   if(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readi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(char*)&amp;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off, 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 != 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6341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6348   if((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 </a:t>
            </a:r>
            <a:r>
              <a:rPr lang="en-US" sz="18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ph.memsz</a:t>
            </a:r>
            <a:r>
              <a:rPr lang="en-US" sz="18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 ==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6349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6350   if(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 PGSIZE !=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6351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6352   if(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ph.off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ph.filesz</a:t>
            </a:r>
            <a:r>
              <a:rPr lang="en-US" sz="18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&lt;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6353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6354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5D5D58-1A38-B303-2C8B-624DD66403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22860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Program loading loop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9FF36-16C0-6166-19D7-91809E6D5FA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439240" cy="1352880"/>
          </a:xfrm>
        </p:spPr>
        <p:txBody>
          <a:bodyPr>
            <a:normAutofit/>
          </a:bodyPr>
          <a:lstStyle/>
          <a:p>
            <a:pPr marL="571500" lvl="0" indent="-571500">
              <a:buSzPct val="100000"/>
              <a:buFont typeface="Arial" panose="020B0604020202020204" pitchFamily="34" charset="0"/>
              <a:buChar char="•"/>
            </a:pPr>
            <a:r>
              <a:rPr lang="en-US" sz="4400" dirty="0"/>
              <a:t>Load program section from disk</a:t>
            </a:r>
          </a:p>
        </p:txBody>
      </p:sp>
    </p:spTree>
    <p:extLst>
      <p:ext uri="{BB962C8B-B14F-4D97-AF65-F5344CB8AC3E}">
        <p14:creationId xmlns:p14="http://schemas.microsoft.com/office/powerpoint/2010/main" val="28264443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2FA49-B83E-DBBA-256A-DEB6D7365B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Two main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3D96F-801A-7A31-997E-70676FE6069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74556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4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dirty="0">
                <a:solidFill>
                  <a:schemeClr val="accent4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</a:t>
            </a:r>
            <a:r>
              <a:rPr lang="en-US" dirty="0"/>
              <a:t> -- allocate and map user-memory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9AD0B3-BA6C-5AEA-0C08-D313F697185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00200" y="2453760"/>
            <a:ext cx="6236640" cy="22816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31AFB13E-7976-40B6-F60C-F72DCA8C3504}"/>
              </a:ext>
            </a:extLst>
          </p:cNvPr>
          <p:cNvSpPr/>
          <p:nvPr/>
        </p:nvSpPr>
        <p:spPr>
          <a:xfrm>
            <a:off x="2039760" y="3429000"/>
            <a:ext cx="932040" cy="914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88CF03-BBF6-9C62-3BE6-AB9A254CD29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5029200"/>
            <a:ext cx="4343400" cy="205740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4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dirty="0">
                <a:solidFill>
                  <a:schemeClr val="accent4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 </a:t>
            </a:r>
            <a:r>
              <a:rPr lang="en-US" dirty="0"/>
              <a:t>-- load user-memory with data from disk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A34FB5-2434-EABE-5FE6-6A980330D4D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800600" y="4800600"/>
            <a:ext cx="4572000" cy="2389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739228-3403-6E34-4ABA-908517F92E7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23120"/>
            <a:ext cx="9071640" cy="7420680"/>
          </a:xfrm>
        </p:spPr>
        <p:txBody>
          <a:bodyPr>
            <a:noAutofit/>
          </a:bodyPr>
          <a:lstStyle/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1317 main(void)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1318 {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1319   kinit1(end, P2V(4*1024*1024)); //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page allocator</a:t>
            </a:r>
          </a:p>
          <a:p>
            <a:pPr lvl="0"/>
            <a:r>
              <a:rPr lang="en-US" sz="1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1320   </a:t>
            </a:r>
            <a:r>
              <a:rPr lang="en-US" sz="1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kvmalloc</a:t>
            </a:r>
            <a:r>
              <a:rPr lang="en-US" sz="1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kernel page table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1321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mpinit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detect other processors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1322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lapicinit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  // interrupt controller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1323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seginit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    // segment descriptors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1324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cprintf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("\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ncpu%d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starting xv6\n\n",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cpunum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1325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picinit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    // another interrupt controller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1326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ioapicinit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 // another interrupt controller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1327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consoleinit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// console hardware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1328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uartinit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   // serial port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1329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pinit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      // process table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1330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tvinit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     // trap vectors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1331   binit();         // buffer cache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1332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fileinit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   // file table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1333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ideinit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    // disk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1334   if(!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ismp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1335  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timerinit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// uniprocessor timer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1336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startothers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// start other processors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1337   kinit2(P2V(4*1024*1024), P2V(PHYSTOP)); // must come after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startothers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1338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userinit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   // first user process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1339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mpmain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       // finish this processor’s setup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1340 }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E22DA90B-9A0F-2804-FA53-A133A8B57848}"/>
              </a:ext>
            </a:extLst>
          </p:cNvPr>
          <p:cNvSpPr/>
          <p:nvPr/>
        </p:nvSpPr>
        <p:spPr>
          <a:xfrm>
            <a:off x="7728840" y="27900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0944417-0F5C-F758-0931-521E0DC5B72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2645009"/>
            <a:ext cx="9071640" cy="1164421"/>
          </a:xfrm>
        </p:spPr>
        <p:txBody>
          <a:bodyPr anchor="ctr">
            <a:spAutoFit/>
          </a:bodyPr>
          <a:lstStyle/>
          <a:p>
            <a:pPr lvl="0" algn="ctr"/>
            <a:r>
              <a:rPr lang="en-US" dirty="0"/>
              <a:t>Lets take a closer look</a:t>
            </a:r>
          </a:p>
          <a:p>
            <a:pPr lvl="0" algn="ctr"/>
            <a:r>
              <a:rPr lang="en-US" dirty="0" err="1">
                <a:solidFill>
                  <a:schemeClr val="accent4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dirty="0">
                <a:solidFill>
                  <a:schemeClr val="accent4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D22E1-9831-FFD8-1593-775832C5526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 err="1">
                <a:solidFill>
                  <a:schemeClr val="accent4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dirty="0">
                <a:solidFill>
                  <a:schemeClr val="accent4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</a:t>
            </a:r>
            <a:r>
              <a:rPr lang="en-US" dirty="0"/>
              <a:t>: allocate user pages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73BF0D-EB1A-3C08-101A-8A02CA88F3B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1184400"/>
            <a:ext cx="8768520" cy="61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202C5F-B6A6-4E51-DFC6-61174C9767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19919"/>
            <a:ext cx="9071640" cy="6866681"/>
          </a:xfrm>
        </p:spPr>
        <p:txBody>
          <a:bodyPr>
            <a:noAutofit/>
          </a:bodyPr>
          <a:lstStyle/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1953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1954 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1958   if(</a:t>
            </a:r>
            <a:r>
              <a:rPr lang="en-US" sz="15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&gt;= KERNBASE)</a:t>
            </a:r>
          </a:p>
          <a:p>
            <a:pPr lvl="0"/>
            <a:r>
              <a:rPr lang="en-US" sz="15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1959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…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1963   a = PGROUNDUP(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1964   for(; a &lt;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a += PGSIZE){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1965     mem =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1971    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(mem, 0, PGSIZE);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1972     if(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(char*)a, PGSIZE, V2P(mem), PTE_W|PTE_U) &lt; 0){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1976  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1977  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1978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1979   return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1980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839E73-5A46-8DEA-E455-1AA9B9CCB5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102384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Allocate user address space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6E9AF-2432-B4BE-8C08-57F5894510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439240" cy="896040"/>
          </a:xfrm>
        </p:spPr>
        <p:txBody>
          <a:bodyPr>
            <a:normAutofit lnSpcReduction="1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New size can't be over 2GB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202C5F-B6A6-4E51-DFC6-61174C9767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19919"/>
            <a:ext cx="9071640" cy="6866681"/>
          </a:xfrm>
        </p:spPr>
        <p:txBody>
          <a:bodyPr>
            <a:noAutofit/>
          </a:bodyPr>
          <a:lstStyle/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1953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1954 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1958   if(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&gt;= KERNBASE)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1959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…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1963   </a:t>
            </a:r>
            <a:r>
              <a:rPr lang="en-US" sz="15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 = PGROUNDUP(</a:t>
            </a:r>
            <a:r>
              <a:rPr lang="en-US" sz="15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1964   for(; a &lt;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a += PGSIZE){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1965     mem =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1971    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(mem, 0, PGSIZE);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1972     if(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(char*)a, PGSIZE, V2P(mem), PTE_W|PTE_U) &lt; 0){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1976  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1977  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1978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1979   return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1980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839E73-5A46-8DEA-E455-1AA9B9CCB5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102384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Allocate user address space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6E9AF-2432-B4BE-8C08-57F5894510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439240" cy="896040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Start with the old size rounded up to the next page</a:t>
            </a:r>
          </a:p>
        </p:txBody>
      </p:sp>
    </p:spTree>
    <p:extLst>
      <p:ext uri="{BB962C8B-B14F-4D97-AF65-F5344CB8AC3E}">
        <p14:creationId xmlns:p14="http://schemas.microsoft.com/office/powerpoint/2010/main" val="17600384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202C5F-B6A6-4E51-DFC6-61174C9767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19919"/>
            <a:ext cx="9071640" cy="6866681"/>
          </a:xfrm>
        </p:spPr>
        <p:txBody>
          <a:bodyPr>
            <a:noAutofit/>
          </a:bodyPr>
          <a:lstStyle/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1953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1954 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1958   if(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&gt;= KERNBASE)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1959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…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1963   a = PGROUNDUP(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1964   for(; a &lt;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a += PGSIZE){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1965     mem = </a:t>
            </a:r>
            <a:r>
              <a:rPr lang="en-US" sz="15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15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1971    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(mem, 0, PGSIZE);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1972     if(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(char*)a, PGSIZE, V2P(mem), PTE_W|PTE_U) &lt; 0){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1976  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1977  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1978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1979   return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1980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839E73-5A46-8DEA-E455-1AA9B9CCB5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102384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Allocate user address space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6E9AF-2432-B4BE-8C08-57F5894510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439240" cy="896040"/>
          </a:xfrm>
        </p:spPr>
        <p:txBody>
          <a:bodyPr>
            <a:normAutofit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Allocate a new page</a:t>
            </a:r>
          </a:p>
        </p:txBody>
      </p:sp>
    </p:spTree>
    <p:extLst>
      <p:ext uri="{BB962C8B-B14F-4D97-AF65-F5344CB8AC3E}">
        <p14:creationId xmlns:p14="http://schemas.microsoft.com/office/powerpoint/2010/main" val="15500692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202C5F-B6A6-4E51-DFC6-61174C9767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19919"/>
            <a:ext cx="9071640" cy="6866681"/>
          </a:xfrm>
        </p:spPr>
        <p:txBody>
          <a:bodyPr>
            <a:noAutofit/>
          </a:bodyPr>
          <a:lstStyle/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1953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1954 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1958   if(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&gt;= KERNBASE)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1959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…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1963   a = PGROUNDUP(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1964   for(; a &lt;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a += PGSIZE){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1965     </a:t>
            </a:r>
            <a:r>
              <a:rPr lang="en-US" sz="15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15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15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1971    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(mem, 0, PGSIZE);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1972     if(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(char*)a, PGSIZE, V2P(mem), PTE_W|PTE_U) &lt; 0){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1976  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1977  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1978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1979   return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1980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839E73-5A46-8DEA-E455-1AA9B9CCB5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102384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Allocate user address space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6E9AF-2432-B4BE-8C08-57F5894510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32399" y="5490723"/>
            <a:ext cx="5943240" cy="1377436"/>
          </a:xfrm>
        </p:spPr>
        <p:txBody>
          <a:bodyPr>
            <a:normAutofit fontScale="70000" lnSpcReduction="2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Allocate a new page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Where does this memory come from?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</a:rPr>
              <a:t>Poll: 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PollEv.com/antonburtsev</a:t>
            </a:r>
            <a:endParaRPr lang="en-US" dirty="0">
              <a:solidFill>
                <a:srgbClr val="0070C0"/>
              </a:solidFill>
            </a:endParaRP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802651-750F-D4DE-2B94-B03293D261C2}"/>
              </a:ext>
            </a:extLst>
          </p:cNvPr>
          <p:cNvSpPr txBox="1">
            <a:spLocks/>
          </p:cNvSpPr>
          <p:nvPr/>
        </p:nvSpPr>
        <p:spPr>
          <a:xfrm>
            <a:off x="4749020" y="5389684"/>
            <a:ext cx="5943241" cy="789757"/>
          </a:xfrm>
          <a:prstGeom prst="rect">
            <a:avLst/>
          </a:prstGeom>
        </p:spPr>
        <p:txBody>
          <a:bodyPr/>
          <a:lstStyle>
            <a:lvl1pPr algn="ctr" hangingPunct="0">
              <a:tabLst/>
              <a:defRPr lang="en-US" sz="4400" b="0" i="0" u="none" strike="noStrike" kern="1200">
                <a:ln>
                  <a:noFill/>
                </a:ln>
                <a:latin typeface="Liberation Sans" pitchFamily="18"/>
              </a:defRPr>
            </a:lvl1pPr>
          </a:lstStyle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533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189BC-262A-A2FD-94F0-A62978DB09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Kernel memory allocator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AEDEB4-4084-8462-3584-D77106ECCC1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64200" y="1492199"/>
            <a:ext cx="8492400" cy="5404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202C5F-B6A6-4E51-DFC6-61174C9767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19919"/>
            <a:ext cx="9071640" cy="6866681"/>
          </a:xfrm>
        </p:spPr>
        <p:txBody>
          <a:bodyPr>
            <a:noAutofit/>
          </a:bodyPr>
          <a:lstStyle/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1953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1954 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1958   if(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&gt;= KERNBASE)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1959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…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1963   a = PGROUNDUP(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1964   for(; a &lt;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a += PGSIZE){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1965     mem = 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1971     </a:t>
            </a:r>
            <a:r>
              <a:rPr lang="en-US" sz="15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15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(mem, 0, PGSIZE);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1972     if(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(char*)a, PGSIZE, V2P(mem), PTE_W|PTE_U) &lt; 0){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1976  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1977  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1978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1979   return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1980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839E73-5A46-8DEA-E455-1AA9B9CCB5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102384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Allocate user address space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6E9AF-2432-B4BE-8C08-57F5894510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943240" cy="1377436"/>
          </a:xfrm>
        </p:spPr>
        <p:txBody>
          <a:bodyPr>
            <a:normAutofit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Make sure the page is clean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Don’t leak data</a:t>
            </a:r>
          </a:p>
        </p:txBody>
      </p:sp>
    </p:spTree>
    <p:extLst>
      <p:ext uri="{BB962C8B-B14F-4D97-AF65-F5344CB8AC3E}">
        <p14:creationId xmlns:p14="http://schemas.microsoft.com/office/powerpoint/2010/main" val="19142732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202C5F-B6A6-4E51-DFC6-61174C9767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19919"/>
            <a:ext cx="9071640" cy="6866681"/>
          </a:xfrm>
        </p:spPr>
        <p:txBody>
          <a:bodyPr>
            <a:noAutofit/>
          </a:bodyPr>
          <a:lstStyle/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1953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1954 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1958   if(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&gt;= KERNBASE)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1959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…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1963   a = PGROUNDUP(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1964   for(; a &lt;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a += PGSIZE){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1965     mem = 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1971     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(mem, 0, PGSIZE);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1972     if(</a:t>
            </a:r>
            <a:r>
              <a:rPr lang="en-US" sz="15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15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(char*)a, PGSIZE, V2P(mem), PTE_W|PTE_U)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0){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1976  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1977  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1978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1979   return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1980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839E73-5A46-8DEA-E455-1AA9B9CCB5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102384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Allocate user address space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6E9AF-2432-B4BE-8C08-57F5894510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943240" cy="1377436"/>
          </a:xfrm>
        </p:spPr>
        <p:txBody>
          <a:bodyPr>
            <a:normAutofit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Map the page</a:t>
            </a:r>
          </a:p>
        </p:txBody>
      </p:sp>
    </p:spTree>
    <p:extLst>
      <p:ext uri="{BB962C8B-B14F-4D97-AF65-F5344CB8AC3E}">
        <p14:creationId xmlns:p14="http://schemas.microsoft.com/office/powerpoint/2010/main" val="16326448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202C5F-B6A6-4E51-DFC6-61174C9767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19919"/>
            <a:ext cx="9071640" cy="6866681"/>
          </a:xfrm>
        </p:spPr>
        <p:txBody>
          <a:bodyPr>
            <a:noAutofit/>
          </a:bodyPr>
          <a:lstStyle/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1953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1954 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1958   if(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&gt;= KERNBASE)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1959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…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1963   a = PGROUNDUP(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1964   for(; a &lt;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a += PGSIZE){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1965     mem = 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1971     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(mem, 0, PGSIZE);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1972     if(</a:t>
            </a:r>
            <a:r>
              <a:rPr lang="en-US" sz="15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15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(char*)a, PGSIZE, V2P(mem), PTE_W|PTE_U)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0){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1976  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1977  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1978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1979   return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1980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839E73-5A46-8DEA-E455-1AA9B9CCB5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102384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Allocate user address space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6E9AF-2432-B4BE-8C08-57F5894510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943240" cy="1377436"/>
          </a:xfrm>
        </p:spPr>
        <p:txBody>
          <a:bodyPr>
            <a:normAutofit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Take page table directory as an argument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4287815-0FE6-698A-F1E0-A9451E12102A}"/>
              </a:ext>
            </a:extLst>
          </p:cNvPr>
          <p:cNvSpPr/>
          <p:nvPr/>
        </p:nvSpPr>
        <p:spPr>
          <a:xfrm>
            <a:off x="2834945" y="4632767"/>
            <a:ext cx="811080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69546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5C93C07F-E936-D9DE-BDC0-BDEF0ED29A2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640" y="2301480"/>
            <a:ext cx="9071640" cy="331884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EA478DE-CC1B-0CBB-7031-5CA76A0F361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Today: process memory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B4CB7FF-250B-E702-7F6E-3F6E55A928AA}"/>
              </a:ext>
            </a:extLst>
          </p:cNvPr>
          <p:cNvSpPr/>
          <p:nvPr/>
        </p:nvSpPr>
        <p:spPr>
          <a:xfrm>
            <a:off x="1143000" y="2057400"/>
            <a:ext cx="4202640" cy="3657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202C5F-B6A6-4E51-DFC6-61174C9767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19919"/>
            <a:ext cx="9071640" cy="6866681"/>
          </a:xfrm>
        </p:spPr>
        <p:txBody>
          <a:bodyPr>
            <a:noAutofit/>
          </a:bodyPr>
          <a:lstStyle/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1953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1954 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1958   if(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&gt;= KERNBASE)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1959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…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1963   a = PGROUNDUP(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1964   for(; a &lt;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a += PGSIZE){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1965     mem = 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1971     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(mem, 0, PGSIZE);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1972     if(</a:t>
            </a:r>
            <a:r>
              <a:rPr lang="en-US" sz="15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15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(char*)a, PGSIZE, V2P(mem), PTE_W|PTE_U)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0){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1976  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1977  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1978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1979   return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1980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839E73-5A46-8DEA-E455-1AA9B9CCB5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102384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Allocate user address space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6E9AF-2432-B4BE-8C08-57F5894510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943240" cy="1377436"/>
          </a:xfrm>
        </p:spPr>
        <p:txBody>
          <a:bodyPr>
            <a:normAutofit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Virtual address of the page to map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4287815-0FE6-698A-F1E0-A9451E12102A}"/>
              </a:ext>
            </a:extLst>
          </p:cNvPr>
          <p:cNvSpPr/>
          <p:nvPr/>
        </p:nvSpPr>
        <p:spPr>
          <a:xfrm>
            <a:off x="3633597" y="4609618"/>
            <a:ext cx="1019425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343235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202C5F-B6A6-4E51-DFC6-61174C9767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19919"/>
            <a:ext cx="9071640" cy="6866681"/>
          </a:xfrm>
        </p:spPr>
        <p:txBody>
          <a:bodyPr>
            <a:noAutofit/>
          </a:bodyPr>
          <a:lstStyle/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1953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1954 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1958   if(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&gt;= KERNBASE)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1959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…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1963   a = PGROUNDUP(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1964   for(; a &lt;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a += PGSIZE){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1965     mem = 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1971     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(mem, 0, PGSIZE);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1972     if(</a:t>
            </a:r>
            <a:r>
              <a:rPr lang="en-US" sz="15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15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(char*)a, PGSIZE, V2P(mem), PTE_W|PTE_U)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0){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1976  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1977  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1978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1979   return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1980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839E73-5A46-8DEA-E455-1AA9B9CCB5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102384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Allocate user address space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6E9AF-2432-B4BE-8C08-57F5894510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943240" cy="1377436"/>
          </a:xfrm>
        </p:spPr>
        <p:txBody>
          <a:bodyPr>
            <a:normAutofit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Size of the region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One page!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4287815-0FE6-698A-F1E0-A9451E12102A}"/>
              </a:ext>
            </a:extLst>
          </p:cNvPr>
          <p:cNvSpPr/>
          <p:nvPr/>
        </p:nvSpPr>
        <p:spPr>
          <a:xfrm>
            <a:off x="4686893" y="4609618"/>
            <a:ext cx="1019425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166350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202C5F-B6A6-4E51-DFC6-61174C9767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19919"/>
            <a:ext cx="9071640" cy="6866681"/>
          </a:xfrm>
        </p:spPr>
        <p:txBody>
          <a:bodyPr>
            <a:noAutofit/>
          </a:bodyPr>
          <a:lstStyle/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1953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1954 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1958   if(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&gt;= KERNBASE)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1959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…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1963   a = PGROUNDUP(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1964   for(; a &lt;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a += PGSIZE){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1965     mem = 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1971     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(mem, 0, PGSIZE);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1972     if(</a:t>
            </a:r>
            <a:r>
              <a:rPr lang="en-US" sz="15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15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(char*)a, PGSIZE, V2P(mem), PTE_W|PTE_U)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0){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1976  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1977  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1978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1979   return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1980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839E73-5A46-8DEA-E455-1AA9B9CCB5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102384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Allocate user address space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6E9AF-2432-B4BE-8C08-57F5894510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943240" cy="1377436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Physical address of the page we’re mapping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V2P!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4287815-0FE6-698A-F1E0-A9451E12102A}"/>
              </a:ext>
            </a:extLst>
          </p:cNvPr>
          <p:cNvSpPr/>
          <p:nvPr/>
        </p:nvSpPr>
        <p:spPr>
          <a:xfrm>
            <a:off x="5682316" y="4609618"/>
            <a:ext cx="1019425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242070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202C5F-B6A6-4E51-DFC6-61174C9767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19919"/>
            <a:ext cx="9071640" cy="6866681"/>
          </a:xfrm>
        </p:spPr>
        <p:txBody>
          <a:bodyPr>
            <a:noAutofit/>
          </a:bodyPr>
          <a:lstStyle/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1953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1954 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1958   if(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&gt;= KERNBASE)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1959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…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1963   a = PGROUNDUP(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1964   for(; a &lt;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a += PGSIZE){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1965     mem = 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1971     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(mem, 0, PGSIZE);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1972     if(</a:t>
            </a:r>
            <a:r>
              <a:rPr lang="en-US" sz="15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15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(char*)a, PGSIZE, V2P(mem), PTE_W|PTE_U)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0){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1976  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1977  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1978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1979   return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1980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839E73-5A46-8DEA-E455-1AA9B9CCB5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102384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Allocate user address space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6E9AF-2432-B4BE-8C08-57F5894510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943240" cy="1377436"/>
          </a:xfrm>
        </p:spPr>
        <p:txBody>
          <a:bodyPr>
            <a:normAutofit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Flags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Writable and user-accessible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4287815-0FE6-698A-F1E0-A9451E12102A}"/>
              </a:ext>
            </a:extLst>
          </p:cNvPr>
          <p:cNvSpPr/>
          <p:nvPr/>
        </p:nvSpPr>
        <p:spPr>
          <a:xfrm>
            <a:off x="6858180" y="4621192"/>
            <a:ext cx="1336696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443925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83128-7665-DD0E-50A7-D9AC9CAC22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Who remembers mappages()?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6D17E-AE30-1FD9-31F6-04FFE757630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Remember we want a region of memory to be mapped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i.e., appear in the page table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78521-F7B3-2039-8275-3820202A42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mappages(): map a region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04E2B8-BA19-9AB3-32FF-B71703F7424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800" y="1371600"/>
            <a:ext cx="900252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613278-6C1B-F033-4558-008B1BD883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1779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void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size,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pa, int perm)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1780 {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1781   char *a, *last;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1782  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pte_t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1783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1784   a = (char*)PGROUNDDOWN((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1785   last = (char*)PGROUNDDOWN(((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+ size − 1);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1786   for(;;){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1787     if((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walkpgdir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a, 1)) == 0)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1788       return −1;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1789     if(*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&amp; PTE_P)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1790       panic("remap");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1791     *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pa | perm | PTE_P;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1792     if(a == last)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1793       break;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1794     a += PGSIZE;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1795     pa += PGSIZE;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1796   }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1797   return 0;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1798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4CEB8A-09A4-FA83-97D5-A09F20EB8C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800600" y="5367240"/>
            <a:ext cx="4775760" cy="1262160"/>
          </a:xfrm>
        </p:spPr>
        <p:txBody>
          <a:bodyPr>
            <a:spAutoFit/>
          </a:bodyPr>
          <a:lstStyle/>
          <a:p>
            <a:pPr lvl="0"/>
            <a:r>
              <a:rPr lang="en-US"/>
              <a:t>Lookup the page table entry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E7AA122-5C0B-207F-AD2F-F6FA20E70F18}"/>
              </a:ext>
            </a:extLst>
          </p:cNvPr>
          <p:cNvSpPr/>
          <p:nvPr/>
        </p:nvSpPr>
        <p:spPr>
          <a:xfrm>
            <a:off x="7273080" y="16002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84FCD6CA-1D43-5CAC-3DB0-62B25AB7E356}"/>
              </a:ext>
            </a:extLst>
          </p:cNvPr>
          <p:cNvSpPr/>
          <p:nvPr/>
        </p:nvSpPr>
        <p:spPr>
          <a:xfrm>
            <a:off x="7501680" y="22330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kvmalloc()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86E8EA92-08A9-6306-E78C-3CAA0CD44286}"/>
              </a:ext>
            </a:extLst>
          </p:cNvPr>
          <p:cNvCxnSpPr>
            <a:endCxn id="5" idx="3"/>
          </p:cNvCxnSpPr>
          <p:nvPr/>
        </p:nvCxnSpPr>
        <p:spPr>
          <a:xfrm>
            <a:off x="7273080" y="1740960"/>
            <a:ext cx="228600" cy="632880"/>
          </a:xfrm>
          <a:prstGeom prst="bentConnector3">
            <a:avLst>
              <a:gd name="adj1" fmla="val -51266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9507E0D4-395B-9E9D-8552-1DB106567A55}"/>
              </a:ext>
            </a:extLst>
          </p:cNvPr>
          <p:cNvSpPr/>
          <p:nvPr/>
        </p:nvSpPr>
        <p:spPr>
          <a:xfrm>
            <a:off x="7861680" y="28450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setupkvm()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65C6A8CD-AA34-CC8E-B248-D606993E9AD7}"/>
              </a:ext>
            </a:extLst>
          </p:cNvPr>
          <p:cNvCxnSpPr>
            <a:endCxn id="7" idx="3"/>
          </p:cNvCxnSpPr>
          <p:nvPr/>
        </p:nvCxnSpPr>
        <p:spPr>
          <a:xfrm>
            <a:off x="7501680" y="2373840"/>
            <a:ext cx="360000" cy="612000"/>
          </a:xfrm>
          <a:prstGeom prst="bentConnector3">
            <a:avLst>
              <a:gd name="adj1" fmla="val -46456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9" name="Freeform 8">
            <a:extLst>
              <a:ext uri="{FF2B5EF4-FFF2-40B4-BE49-F238E27FC236}">
                <a16:creationId xmlns:a16="http://schemas.microsoft.com/office/drawing/2014/main" id="{432226F9-87B6-6612-173B-AED9D86FA611}"/>
              </a:ext>
            </a:extLst>
          </p:cNvPr>
          <p:cNvSpPr/>
          <p:nvPr/>
        </p:nvSpPr>
        <p:spPr>
          <a:xfrm>
            <a:off x="8257680" y="34570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mappages()</a:t>
            </a: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706D7019-AF14-138F-A39C-6A75ED751046}"/>
              </a:ext>
            </a:extLst>
          </p:cNvPr>
          <p:cNvCxnSpPr>
            <a:stCxn id="7" idx="3"/>
          </p:cNvCxnSpPr>
          <p:nvPr/>
        </p:nvCxnSpPr>
        <p:spPr>
          <a:xfrm>
            <a:off x="7861680" y="2985840"/>
            <a:ext cx="396000" cy="612000"/>
          </a:xfrm>
          <a:prstGeom prst="bentConnector3">
            <a:avLst>
              <a:gd name="adj1" fmla="val -63993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2639E7-60B4-8399-4304-2D1E58E807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1754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walkpgdir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const void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int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1755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1756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1757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pgtab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1758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1759    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&amp;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[PDX(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)];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1760     if(*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&amp; PTE_P){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1761    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pgtab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*)P2V(PTE_ADDR(*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1762     } else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1763         if(!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|| 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pgtab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*)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 ==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1764             return 0;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1765         // Make sure all those PTE_P bits are zero.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1766    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pgtab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0, PGSIZE);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1770        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V2P(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pgtab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| PTE_P | PTE_W | PTE_U;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1771  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1772     return &amp;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pgtab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[PTX(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va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)];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1773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29D83B-A212-D605-FD99-A9A37B51509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825440" y="1143000"/>
            <a:ext cx="4775760" cy="1262160"/>
          </a:xfrm>
        </p:spPr>
        <p:txBody>
          <a:bodyPr>
            <a:spAutoFit/>
          </a:bodyPr>
          <a:lstStyle/>
          <a:p>
            <a:pPr lvl="0"/>
            <a:r>
              <a:rPr lang="en-US"/>
              <a:t>Walk page table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EB9786B-25DA-10F0-5A8A-F09E74035349}"/>
              </a:ext>
            </a:extLst>
          </p:cNvPr>
          <p:cNvSpPr/>
          <p:nvPr/>
        </p:nvSpPr>
        <p:spPr>
          <a:xfrm>
            <a:off x="7091640" y="24282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FAE97B35-B2AB-58C1-3052-F2E3FB86FD98}"/>
              </a:ext>
            </a:extLst>
          </p:cNvPr>
          <p:cNvSpPr/>
          <p:nvPr/>
        </p:nvSpPr>
        <p:spPr>
          <a:xfrm>
            <a:off x="7320240" y="30610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kvmalloc()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35DAC730-56D2-F0E9-ADB0-1420EF437B50}"/>
              </a:ext>
            </a:extLst>
          </p:cNvPr>
          <p:cNvCxnSpPr>
            <a:endCxn id="5" idx="3"/>
          </p:cNvCxnSpPr>
          <p:nvPr/>
        </p:nvCxnSpPr>
        <p:spPr>
          <a:xfrm>
            <a:off x="7091640" y="2568960"/>
            <a:ext cx="228600" cy="632880"/>
          </a:xfrm>
          <a:prstGeom prst="bentConnector3">
            <a:avLst>
              <a:gd name="adj1" fmla="val -66456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94184F95-6399-779F-F6C1-85A26F90A08F}"/>
              </a:ext>
            </a:extLst>
          </p:cNvPr>
          <p:cNvSpPr/>
          <p:nvPr/>
        </p:nvSpPr>
        <p:spPr>
          <a:xfrm>
            <a:off x="7680240" y="36730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setupkvm()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95C60C91-712D-F3B7-0BCC-913F28347FBD}"/>
              </a:ext>
            </a:extLst>
          </p:cNvPr>
          <p:cNvCxnSpPr>
            <a:endCxn id="7" idx="3"/>
          </p:cNvCxnSpPr>
          <p:nvPr/>
        </p:nvCxnSpPr>
        <p:spPr>
          <a:xfrm>
            <a:off x="7320240" y="3201840"/>
            <a:ext cx="360000" cy="612000"/>
          </a:xfrm>
          <a:prstGeom prst="bentConnector3">
            <a:avLst>
              <a:gd name="adj1" fmla="val -52886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9" name="Freeform 8">
            <a:extLst>
              <a:ext uri="{FF2B5EF4-FFF2-40B4-BE49-F238E27FC236}">
                <a16:creationId xmlns:a16="http://schemas.microsoft.com/office/drawing/2014/main" id="{633F1DCB-9FA9-8F45-4743-2AF20C68DB94}"/>
              </a:ext>
            </a:extLst>
          </p:cNvPr>
          <p:cNvSpPr/>
          <p:nvPr/>
        </p:nvSpPr>
        <p:spPr>
          <a:xfrm>
            <a:off x="8076240" y="428508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mappages()</a:t>
            </a: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C1E8C3B0-4D21-F583-2ABF-75B19453E456}"/>
              </a:ext>
            </a:extLst>
          </p:cNvPr>
          <p:cNvCxnSpPr>
            <a:stCxn id="7" idx="3"/>
          </p:cNvCxnSpPr>
          <p:nvPr/>
        </p:nvCxnSpPr>
        <p:spPr>
          <a:xfrm>
            <a:off x="7680240" y="3813840"/>
            <a:ext cx="396000" cy="612000"/>
          </a:xfrm>
          <a:prstGeom prst="bentConnector3">
            <a:avLst>
              <a:gd name="adj1" fmla="val -63993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8B7F973D-7343-388D-9031-3E7A4402C9AC}"/>
              </a:ext>
            </a:extLst>
          </p:cNvPr>
          <p:cNvSpPr/>
          <p:nvPr/>
        </p:nvSpPr>
        <p:spPr>
          <a:xfrm>
            <a:off x="8337600" y="4897080"/>
            <a:ext cx="1650239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walkpagedir()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46494E58-98EE-D7FD-E757-4623B1969385}"/>
              </a:ext>
            </a:extLst>
          </p:cNvPr>
          <p:cNvCxnSpPr>
            <a:stCxn id="9" idx="3"/>
            <a:endCxn id="11" idx="3"/>
          </p:cNvCxnSpPr>
          <p:nvPr/>
        </p:nvCxnSpPr>
        <p:spPr>
          <a:xfrm rot="10800000" flipH="1" flipV="1">
            <a:off x="8076240" y="4425840"/>
            <a:ext cx="261360" cy="612000"/>
          </a:xfrm>
          <a:prstGeom prst="bentConnector3">
            <a:avLst>
              <a:gd name="adj1" fmla="val -87466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202C5F-B6A6-4E51-DFC6-61174C9767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19919"/>
            <a:ext cx="9071640" cy="6866681"/>
          </a:xfrm>
        </p:spPr>
        <p:txBody>
          <a:bodyPr>
            <a:noAutofit/>
          </a:bodyPr>
          <a:lstStyle/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1953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1954 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1958   if(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&gt;= KERNBASE)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1959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…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1963   a = PGROUNDUP(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1964   for(; a &lt;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a += PGSIZE){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1965     mem = 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kalloc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1971     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(mem, 0, PGSIZE);</a:t>
            </a:r>
          </a:p>
          <a:p>
            <a:pPr lvl="0"/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1972     if(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mappages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5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5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(char*)a, PGSIZE, V2P(mem), PTE_W|PTE_U) &lt; 0){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1976       return 0;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1977  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1978   }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1979   return </a:t>
            </a:r>
            <a:r>
              <a:rPr lang="en-US" sz="15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5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1980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839E73-5A46-8DEA-E455-1AA9B9CCB5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102384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Allocate user address space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6E9AF-2432-B4BE-8C08-57F5894510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943240" cy="1377436"/>
          </a:xfrm>
        </p:spPr>
        <p:txBody>
          <a:bodyPr>
            <a:normAutofit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Continue in a loop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4287815-0FE6-698A-F1E0-A9451E12102A}"/>
              </a:ext>
            </a:extLst>
          </p:cNvPr>
          <p:cNvSpPr/>
          <p:nvPr/>
        </p:nvSpPr>
        <p:spPr>
          <a:xfrm>
            <a:off x="3183487" y="3000735"/>
            <a:ext cx="1376938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293746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5025B0F-7A63-C348-3D37-4983D4A01BB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2980999"/>
            <a:ext cx="9071640" cy="492443"/>
          </a:xfrm>
        </p:spPr>
        <p:txBody>
          <a:bodyPr anchor="ctr">
            <a:spAutoFit/>
          </a:bodyPr>
          <a:lstStyle/>
          <a:p>
            <a:pPr lvl="0" algn="ctr"/>
            <a:r>
              <a:rPr lang="en-US" dirty="0"/>
              <a:t>Now the second function: </a:t>
            </a:r>
            <a:r>
              <a:rPr lang="en-US" dirty="0" err="1">
                <a:solidFill>
                  <a:srgbClr val="0070C0"/>
                </a:solidFill>
                <a:latin typeface="LM Mono 10" pitchFamily="17"/>
              </a:rPr>
              <a:t>loaduvm</a:t>
            </a:r>
            <a:r>
              <a:rPr lang="en-US" dirty="0">
                <a:latin typeface="LM Mono 10" pitchFamily="17"/>
              </a:rPr>
              <a:t>()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0BB2CC22-5228-F5B5-097C-CA5B9C455B1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640" y="2301480"/>
            <a:ext cx="9071640" cy="331884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3CE54C1-0597-7461-9C10-161CFB8A94E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Today: process memory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D484952-EF33-AA8F-C5D7-1F84AF682AF8}"/>
              </a:ext>
            </a:extLst>
          </p:cNvPr>
          <p:cNvSpPr/>
          <p:nvPr/>
        </p:nvSpPr>
        <p:spPr>
          <a:xfrm>
            <a:off x="1143000" y="2057400"/>
            <a:ext cx="8686800" cy="3657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EE1AF-E80C-3B06-2F1C-43FF7DAF97C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exec() – create a new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DC592-2FC1-FF05-2554-CD9660D6D72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39"/>
            <a:ext cx="9071640" cy="5489315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Read process binary from disk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 err="1">
                <a:latin typeface="Liberation Sans" pitchFamily="18"/>
              </a:rPr>
              <a:t>namei</a:t>
            </a:r>
            <a:r>
              <a:rPr lang="en-US" sz="2800" dirty="0">
                <a:latin typeface="Liberation Sans" pitchFamily="18"/>
              </a:rPr>
              <a:t>() takes a file path (“/bin/ls”) as an argument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Returns an </a:t>
            </a:r>
            <a:r>
              <a:rPr lang="en-US" sz="3200" dirty="0" err="1">
                <a:latin typeface="Liberation Sans" pitchFamily="18"/>
              </a:rPr>
              <a:t>inode</a:t>
            </a:r>
            <a:endParaRPr lang="en-US" sz="3200" dirty="0">
              <a:latin typeface="Liberation Sans" pitchFamily="18"/>
            </a:endParaRP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 err="1">
                <a:latin typeface="Liberation Sans" pitchFamily="18"/>
              </a:rPr>
              <a:t>readi</a:t>
            </a:r>
            <a:r>
              <a:rPr lang="en-US" sz="2800" dirty="0">
                <a:latin typeface="Liberation Sans" pitchFamily="18"/>
              </a:rPr>
              <a:t>() reads the </a:t>
            </a:r>
            <a:r>
              <a:rPr lang="en-US" sz="2800" dirty="0" err="1">
                <a:latin typeface="Liberation Sans" pitchFamily="18"/>
              </a:rPr>
              <a:t>inode</a:t>
            </a:r>
            <a:r>
              <a:rPr lang="en-US" sz="2800" dirty="0">
                <a:latin typeface="Liberation Sans" pitchFamily="18"/>
              </a:rPr>
              <a:t> (file data)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Create process address space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Create a page table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Map only kernel space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Load program into memory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Allocate user-level pages for the program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b="1" dirty="0">
                <a:latin typeface="Liberation Sans" pitchFamily="18"/>
              </a:rPr>
              <a:t>Read data from the </a:t>
            </a:r>
            <a:r>
              <a:rPr lang="en-US" sz="2800" b="1" dirty="0" err="1">
                <a:latin typeface="Liberation Sans" pitchFamily="18"/>
              </a:rPr>
              <a:t>inode</a:t>
            </a:r>
            <a:r>
              <a:rPr lang="en-US" sz="2800" b="1" dirty="0">
                <a:latin typeface="Liberation Sans" pitchFamily="18"/>
              </a:rPr>
              <a:t> into that memory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B75FA5-981B-8C33-0CA5-7B748BB76B3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824" y="457200"/>
            <a:ext cx="9578975" cy="6629400"/>
          </a:xfrm>
        </p:spPr>
        <p:txBody>
          <a:bodyPr>
            <a:normAutofit/>
          </a:bodyPr>
          <a:lstStyle/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6337 // Load program into memory.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6338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6339 for(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=0, off=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elf.phoff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&lt;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elf.phnum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++, off+=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)){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6340   if(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readi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(char*)&amp;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off,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 !=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6341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6348   if((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ph.memsz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 ==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6349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6350   if(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 PGSIZE !=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6351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6352   if(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ph.vaddr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ph.off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8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ph.filesz</a:t>
            </a:r>
            <a:r>
              <a:rPr lang="en-US" sz="18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&lt; 0)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6353  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6354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28F4CF-E168-61F8-F8F8-14D47AB5FD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22860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Load program into memory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FE5BC5-0551-0A68-F9D0-9220491A2D0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439240" cy="896040"/>
          </a:xfrm>
        </p:spPr>
        <p:txBody>
          <a:bodyPr>
            <a:normAutofit lnSpcReduction="1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Load program section from disk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407F-44D5-54B0-3634-6F0FB5B114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loaduvm(): read program from disk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65B4F1-8659-0082-85E0-06A0B637DAB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7719" y="2057400"/>
            <a:ext cx="962208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E529DA-B896-86BA-C7AC-5B88F40D941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1918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char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addr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struct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inode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offset,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1919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1925   for(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+= PGSIZE){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1926     if((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walkpgdir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addr+i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0)) ==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1927       panic("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address should exist");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1928     pa = PTE_ADDR(*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1929  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PGSIZE)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1930       n 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1931     else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1932       n = PGSIZE;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1933  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readi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P2V(pa),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offset+i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n) != n)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1934       return −1;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1935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1936   return 0;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1937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61C51E-B646-875B-E2C6-FDFF67D9C21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65200" y="84060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Load program into memory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05097E-E96B-FC91-74D4-12E9892891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439240" cy="1352880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Locate </a:t>
            </a:r>
            <a:r>
              <a:rPr lang="en-US" dirty="0" err="1"/>
              <a:t>pte</a:t>
            </a:r>
            <a:endParaRPr lang="en-US" dirty="0"/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 err="1">
                <a:latin typeface="Liberation Sans" pitchFamily="18"/>
              </a:rPr>
              <a:t>addr</a:t>
            </a:r>
            <a:r>
              <a:rPr lang="en-US" sz="3200" dirty="0">
                <a:latin typeface="Liberation Sans" pitchFamily="18"/>
              </a:rPr>
              <a:t> is virtual address where the program has to be loaded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4191285-1A69-EAEC-59B6-8CB1FE21FA53}"/>
              </a:ext>
            </a:extLst>
          </p:cNvPr>
          <p:cNvSpPr/>
          <p:nvPr/>
        </p:nvSpPr>
        <p:spPr>
          <a:xfrm>
            <a:off x="5162308" y="2102760"/>
            <a:ext cx="821803" cy="383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938D715-23C9-CA89-C02A-2D330976C12D}"/>
              </a:ext>
            </a:extLst>
          </p:cNvPr>
          <p:cNvSpPr/>
          <p:nvPr/>
        </p:nvSpPr>
        <p:spPr>
          <a:xfrm>
            <a:off x="3993266" y="395100"/>
            <a:ext cx="1371600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5BC26E-D5C5-B059-FCD2-F6F91C6E7CF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1918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char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addr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struct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inode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offset,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1919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1925   for(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+= PGSIZE){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1926     if((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walkpgdir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addr+i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0)) ==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1927       panic("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address should exist");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1928     pa = PTE_ADDR(*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1929  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PGSIZE)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1930       n 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1931     else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1932       n = PGSIZE;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1933  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readi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P2V(pa),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offset+i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n) != n)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1934       return −1;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1935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1936   return 0;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1937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7230AF-9C6D-2416-A076-741B57D8559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65200" y="84060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Load program into memory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3AFC4-6FCE-32F0-628B-010175179E8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439240" cy="896040"/>
          </a:xfrm>
        </p:spPr>
        <p:txBody>
          <a:bodyPr>
            <a:normAutofit fontScale="70000" lnSpcReduction="2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Pte (page table entry) of the physical page backing up the virtual page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E8E945F-EF7E-5DE9-83C8-D39604970CE3}"/>
              </a:ext>
            </a:extLst>
          </p:cNvPr>
          <p:cNvSpPr/>
          <p:nvPr/>
        </p:nvSpPr>
        <p:spPr>
          <a:xfrm>
            <a:off x="2098800" y="2102760"/>
            <a:ext cx="685800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9C66DE-B313-F666-E4D1-330D72ABDD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1918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char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addr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struct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inode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offset,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1919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1925   for(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+= PGSIZE){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1926     if((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walkpgdir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addr+i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0)) ==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1927       panic("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address should exist");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1928     pa = PTE_ADDR(*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1929  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PGSIZE)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1930       n 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1931     else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1932       n = PGSIZE;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1933  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readi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P2V(pa),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offset+i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n) != n)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1934       return −1;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1935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1936   return 0;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1937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F474B1-6CA6-16DB-45C0-1E0A712E83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65200" y="84060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Load program into memory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0D29A-BB0C-8130-D57A-FFC4AFC96CA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439240" cy="896040"/>
          </a:xfrm>
        </p:spPr>
        <p:txBody>
          <a:bodyPr>
            <a:normAutofit lnSpcReduction="1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Resolve </a:t>
            </a:r>
            <a:r>
              <a:rPr lang="en-US" dirty="0" err="1"/>
              <a:t>pte</a:t>
            </a:r>
            <a:r>
              <a:rPr lang="en-US" dirty="0"/>
              <a:t> into physical address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71F8498-088B-32B9-EC10-BA26E7A28C17}"/>
              </a:ext>
            </a:extLst>
          </p:cNvPr>
          <p:cNvSpPr/>
          <p:nvPr/>
        </p:nvSpPr>
        <p:spPr>
          <a:xfrm>
            <a:off x="1568370" y="2855880"/>
            <a:ext cx="2743200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9CFE59-D273-8CB5-E997-CB9BD9FCDC0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1918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char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addr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struct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inode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offset,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1919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1925   for(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+= PGSIZE){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1926     if((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walkpgdir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addr+i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0)) ==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1927       panic("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address should exist");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1928     pa = PTE_ADDR(*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1929  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PGSIZE)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1930       n 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1931     else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1932       n = PGSIZE;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1933  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readi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P2V(pa),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offset+i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n) != n)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1934       return −1;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1935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1936   return 0;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1937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5E671B-B46A-F443-255C-D5A40BFE156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65200" y="84060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Load program into memory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B79CC-F875-16F7-4A6E-BBB7A82BB0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439240" cy="896040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Then use the virtual address of that physical page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673CC48-21A8-5AA4-1C55-9D6301D1FE31}"/>
              </a:ext>
            </a:extLst>
          </p:cNvPr>
          <p:cNvSpPr/>
          <p:nvPr/>
        </p:nvSpPr>
        <p:spPr>
          <a:xfrm>
            <a:off x="1545221" y="2855880"/>
            <a:ext cx="2743200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87BF74F-F765-0F68-2496-B4EAB9820E86}"/>
              </a:ext>
            </a:extLst>
          </p:cNvPr>
          <p:cNvSpPr/>
          <p:nvPr/>
        </p:nvSpPr>
        <p:spPr>
          <a:xfrm>
            <a:off x="3239381" y="4794300"/>
            <a:ext cx="1049040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C00507-DD93-1232-4B17-F095E5208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1918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char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addr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struct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inode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offset,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1919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1925   for(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+= PGSIZE){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1926     if((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walkpgdir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addr+i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0)) ==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1927       panic("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address should exist");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1928     pa = PTE_ADDR(*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1929  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PGSIZE)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1930       n 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1931     else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1932       n = PGSIZE;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1933  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readi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P2V(pa),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offset+i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n) != n)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1934       return −1;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1935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1936   return 0;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1937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6ADDBF-00CB-7395-C0F7-D104D9F5AAE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65200" y="84060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Load program into memory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5BFB8-0EA1-E9FA-52FF-C2DEFE6DF28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439240" cy="896040"/>
          </a:xfrm>
        </p:spPr>
        <p:txBody>
          <a:bodyPr>
            <a:normAutofit lnSpcReduction="1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Wait... virtual address of a page?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96B4D93-B856-0FCB-F54D-A446CB91963A}"/>
              </a:ext>
            </a:extLst>
          </p:cNvPr>
          <p:cNvSpPr/>
          <p:nvPr/>
        </p:nvSpPr>
        <p:spPr>
          <a:xfrm>
            <a:off x="1510497" y="2855880"/>
            <a:ext cx="2743200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8F577FB-F126-032C-8FAB-30C508962A9D}"/>
              </a:ext>
            </a:extLst>
          </p:cNvPr>
          <p:cNvSpPr/>
          <p:nvPr/>
        </p:nvSpPr>
        <p:spPr>
          <a:xfrm>
            <a:off x="3362040" y="4794300"/>
            <a:ext cx="1049040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C6F7DE-2D00-1A3F-5EB5-1D1AAD5C56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1918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char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addr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struct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inode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offset,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1919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1925   for(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+= PGSIZE){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1926     if((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walkpgdir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addr+i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0)) ==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1927       panic("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address should exist");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1928     pa = PTE_ADDR(*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1929  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PGSIZE)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1930       n 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1931     else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1932       n = PGSIZE;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1933  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readi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P2V(pa),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offset+i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n) != n)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1934       return −1;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1935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1936   return 0;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1937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C2F2FF-F5DD-87FF-0B36-5AD2A3847F3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65200" y="84060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Load program into memory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B0F64B-474A-47AB-A56D-76C1C3E2FA5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439240" cy="896040"/>
          </a:xfrm>
        </p:spPr>
        <p:txBody>
          <a:bodyPr>
            <a:normAutofit lnSpcReduction="1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Why can't we use </a:t>
            </a:r>
            <a:r>
              <a:rPr lang="en-US" dirty="0" err="1"/>
              <a:t>addr</a:t>
            </a:r>
            <a:r>
              <a:rPr lang="en-US" dirty="0"/>
              <a:t> directly?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0430769-5C49-5EBC-5DED-605C8D800B34}"/>
              </a:ext>
            </a:extLst>
          </p:cNvPr>
          <p:cNvSpPr/>
          <p:nvPr/>
        </p:nvSpPr>
        <p:spPr>
          <a:xfrm>
            <a:off x="2073912" y="2116609"/>
            <a:ext cx="685800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7BE5114-5650-AF9F-0B7D-4B7B5E35BA4A}"/>
              </a:ext>
            </a:extLst>
          </p:cNvPr>
          <p:cNvSpPr/>
          <p:nvPr/>
        </p:nvSpPr>
        <p:spPr>
          <a:xfrm>
            <a:off x="1472346" y="2900867"/>
            <a:ext cx="685800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5E00983-9079-6893-D2B8-7212848ECE4D}"/>
              </a:ext>
            </a:extLst>
          </p:cNvPr>
          <p:cNvSpPr/>
          <p:nvPr/>
        </p:nvSpPr>
        <p:spPr>
          <a:xfrm>
            <a:off x="3264690" y="4798567"/>
            <a:ext cx="1046880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339639D-8F2D-185E-3D8F-1E83C4C26932}"/>
              </a:ext>
            </a:extLst>
          </p:cNvPr>
          <p:cNvSpPr/>
          <p:nvPr/>
        </p:nvSpPr>
        <p:spPr>
          <a:xfrm>
            <a:off x="5015425" y="2093459"/>
            <a:ext cx="1046880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DEC22-1726-BBAC-BA92-F9C786C036F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Drawing: two page tables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7231-A8CF-643B-F647-D0BFECAF891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How does kernel creates new processes?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1EDED-84E8-BE5F-B7A4-16DA019B73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5E245D-1E72-F67B-E104-2533E66768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1918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char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addr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struct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inode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offset,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1919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1925   for(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+= PGSIZE){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1926     if((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walkpgdir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addr+i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0)) ==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1927       panic("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loaduvm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address should exist");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1928     pa = PTE_ADDR(*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1929  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PGSIZE)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1930       n 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1931     else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1932       n = PGSIZE;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1933     if(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readi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ip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P2V(pa),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offset+i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n) != n)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1934       return −1;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1935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1936   return 0;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1937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304E1F-2A04-B3E8-D8E0-E9F0469529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65200" y="84060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Load program into memory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08B684-2807-BE44-6F19-AEF4CB1456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6560" y="5962320"/>
            <a:ext cx="5439240" cy="89604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Read the page from disk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27AA1-880B-F7AC-3345-6D41020631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exec() – create a new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D5211-7E2D-30F8-264A-4EF1DB20DCA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31756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Read process binary from disk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Create process address space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Load program into memory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Allocate program stack</a:t>
            </a:r>
          </a:p>
          <a:p>
            <a:pPr lvl="0">
              <a:buSzPct val="45000"/>
              <a:buFont typeface="StarSymbol"/>
              <a:buChar char="●"/>
            </a:pPr>
            <a:endParaRPr lang="en-US" b="1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4B5B-6094-753D-1A83-FDE9857FD5D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14400" y="228600"/>
            <a:ext cx="3860640" cy="1262160"/>
          </a:xfrm>
        </p:spPr>
        <p:txBody>
          <a:bodyPr/>
          <a:lstStyle/>
          <a:p>
            <a:pPr lvl="0"/>
            <a:r>
              <a:rPr lang="en-US"/>
              <a:t>Allocate stack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C7CC1E-77C7-622B-E600-7DD80268BBC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600" y="457200"/>
            <a:ext cx="9372600" cy="6869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3FC19-C527-2562-8858-20E07D0F95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exec(): allocate process' stack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B6A65-DE76-8F7F-A4C3-AAB3E282F82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45890"/>
            <a:ext cx="9071640" cy="4384440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Allocate two pages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One will be stack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Mark another one as inaccessible</a:t>
            </a:r>
          </a:p>
          <a:p>
            <a:pPr lvl="0"/>
            <a:endParaRPr lang="en-US" sz="22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6361   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PGROUNDUP(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6362   if((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allocuvm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+ 2*PGSIZE)) == 0)</a:t>
            </a:r>
          </a:p>
          <a:p>
            <a:pPr lvl="0"/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6363     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6364   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clearpteu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(char*)(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− 2*PGSIZE));</a:t>
            </a:r>
          </a:p>
          <a:p>
            <a:pPr lvl="0"/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6365   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22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2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CF9CE-D65D-A56F-2C9E-C39A98F563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exec() – create a new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8D6E1-7FC8-33CF-B329-00CA55DA8DA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31756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Read process binary from disk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Create process address space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Load program into memory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Allocate program stack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Push program arguments on the stack</a:t>
            </a: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4F525-7200-8D24-2E3E-71AD96FD66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Remember arguments to main()?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BBB15-230E-F59D-CAF2-B2CF8742FD2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 fontScale="92500" lnSpcReduction="1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int main(int </a:t>
            </a:r>
            <a:r>
              <a:rPr lang="en-US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char **</a:t>
            </a:r>
            <a:r>
              <a:rPr lang="en-US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If you run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./program hello world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Then: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 err="1">
                <a:latin typeface="Liberation Sans" pitchFamily="18"/>
              </a:rPr>
              <a:t>argc</a:t>
            </a:r>
            <a:r>
              <a:rPr lang="en-US" sz="2800" dirty="0">
                <a:latin typeface="Liberation Sans" pitchFamily="18"/>
              </a:rPr>
              <a:t> would be 3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 err="1">
                <a:latin typeface="Liberation Sans" pitchFamily="18"/>
              </a:rPr>
              <a:t>argv</a:t>
            </a:r>
            <a:r>
              <a:rPr lang="en-US" sz="2800" dirty="0">
                <a:latin typeface="Liberation Sans" pitchFamily="18"/>
              </a:rPr>
              <a:t>[0] would be</a:t>
            </a:r>
            <a:r>
              <a:rPr lang="ru-RU" sz="2800" dirty="0">
                <a:latin typeface="Liberation Sans" pitchFamily="18"/>
              </a:rPr>
              <a:t> </a:t>
            </a:r>
            <a:r>
              <a:rPr lang="en-US" sz="2800" dirty="0">
                <a:latin typeface="Liberation Sans" pitchFamily="18"/>
              </a:rPr>
              <a:t>a pointer to "./program"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 err="1">
                <a:latin typeface="Liberation Sans" pitchFamily="18"/>
              </a:rPr>
              <a:t>argv</a:t>
            </a:r>
            <a:r>
              <a:rPr lang="en-US" sz="2800" dirty="0">
                <a:latin typeface="Liberation Sans" pitchFamily="18"/>
              </a:rPr>
              <a:t>[1] would be a pointer to "hello"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 err="1">
                <a:latin typeface="Liberation Sans" pitchFamily="18"/>
              </a:rPr>
              <a:t>argv</a:t>
            </a:r>
            <a:r>
              <a:rPr lang="en-US" sz="2800" dirty="0">
                <a:latin typeface="Liberation Sans" pitchFamily="18"/>
              </a:rPr>
              <a:t>[2] would be a pointer to "world"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BFCC5-6A92-A906-3DAD-88DAFF1C82E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Argv and argc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E6513-024A-2680-E067-53207DB9DE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FB9CBF-6C75-CCEA-9878-43AA8C53401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22120" y="1600200"/>
            <a:ext cx="7336080" cy="554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F5C9A-65C5-3989-8CDA-ECB4D2261E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Arguments to main() are passed on the stack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4137C-89FD-9CD2-1722-E786E5E109F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Copy argument strings at the top of the stack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One at a time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Record pointers to them in 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ustack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Which will be an argument list (</a:t>
            </a:r>
            <a:r>
              <a:rPr lang="en-US" sz="2800" dirty="0" err="1">
                <a:latin typeface="Liberation Sans" pitchFamily="18"/>
              </a:rPr>
              <a:t>argv</a:t>
            </a:r>
            <a:r>
              <a:rPr lang="en-US" sz="2800" dirty="0">
                <a:latin typeface="Liberation Sans" pitchFamily="18"/>
              </a:rPr>
              <a:t> list)</a:t>
            </a:r>
          </a:p>
          <a:p>
            <a:pPr lvl="0">
              <a:buSzPct val="45000"/>
              <a:buFont typeface="StarSymbol"/>
              <a:buChar char="●"/>
            </a:pP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867CAD-FA2C-C056-9A3A-3065AEAE9A9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Autofit/>
          </a:bodyPr>
          <a:lstStyle/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6367  // Push argument strings, prepare rest of stack in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6368  for(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];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++) {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6371 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strlen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]) + 1)) &amp; ~3;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6372    if(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copyout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],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strlen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]) + 1) &lt; 0)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6373   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6374 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[3+argc] =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6375  }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6376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[3+argc] = 0;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6377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6378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[0] = 0xffffffff; // fake return PC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6379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[1] =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6380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[2] =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(argc+1)*4; //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pointer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6381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6382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−= (3+argc+1) * 4;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6383  if(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copyout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(3+argc+1)*4) &lt; 0)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6384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14EEE7-129F-F386-8113-8DDDD251F07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56837" y="718560"/>
            <a:ext cx="3613637" cy="1367640"/>
          </a:xfrm>
        </p:spPr>
        <p:txBody>
          <a:bodyPr/>
          <a:lstStyle/>
          <a:p>
            <a:pPr lvl="0"/>
            <a:r>
              <a:rPr lang="en-US" sz="2400" dirty="0"/>
              <a:t>Copy elements of the array one by one on the stack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F95B7F0-7C62-E446-AC31-0887C1B716A5}"/>
              </a:ext>
            </a:extLst>
          </p:cNvPr>
          <p:cNvSpPr/>
          <p:nvPr/>
        </p:nvSpPr>
        <p:spPr>
          <a:xfrm>
            <a:off x="1429473" y="2086200"/>
            <a:ext cx="7714527" cy="447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C44F6D-7742-2BF5-4FDF-F7FCF63FA6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75586" y="3050932"/>
            <a:ext cx="2954214" cy="1367640"/>
          </a:xfrm>
        </p:spPr>
        <p:txBody>
          <a:bodyPr/>
          <a:lstStyle/>
          <a:p>
            <a:pPr marL="342900" lvl="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Remember we can’t use virtual addresses directly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74B61D-4453-7108-F77A-305E7378957C}"/>
              </a:ext>
            </a:extLst>
          </p:cNvPr>
          <p:cNvSpPr txBox="1"/>
          <p:nvPr/>
        </p:nvSpPr>
        <p:spPr>
          <a:xfrm>
            <a:off x="4079630" y="5977060"/>
            <a:ext cx="64381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</a:rPr>
              <a:t>Poll: </a:t>
            </a:r>
            <a:r>
              <a:rPr lang="en-US" sz="28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PollEv.com/antonburtsev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9D9DD-BDC5-7D47-9BC7-2B3307F29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BCF0EE-EA1D-9A69-E5B4-15821C5141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Autofit/>
          </a:bodyPr>
          <a:lstStyle/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6367  // Push argument strings, prepare rest of stack in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6368  for(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];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++) {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6371 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strlen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]) + 1)) &amp; ~3;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6372    if(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copyout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],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strlen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]) + 1) &lt; 0)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6373   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6374 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[3+argc] =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6375  }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6376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[3+argc] = 0;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6377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6378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[0] = 0xffffffff; // fake return PC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6379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[1] =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6380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[2] =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(argc+1)*4; //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pointer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6381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6382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−= (3+argc+1) * 4;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6383  if(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copyout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(3+argc+1)*4) &lt; 0)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6384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7BE553-3C08-B261-429E-2E22D19CEF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56837" y="718560"/>
            <a:ext cx="3613637" cy="1367640"/>
          </a:xfrm>
        </p:spPr>
        <p:txBody>
          <a:bodyPr/>
          <a:lstStyle/>
          <a:p>
            <a:pPr lvl="0"/>
            <a:r>
              <a:rPr lang="en-US" sz="2400" dirty="0"/>
              <a:t>Copy elements of the array one by one on the stack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1CB6823-D0D1-40FA-3E04-97757B4BF089}"/>
              </a:ext>
            </a:extLst>
          </p:cNvPr>
          <p:cNvSpPr/>
          <p:nvPr/>
        </p:nvSpPr>
        <p:spPr>
          <a:xfrm>
            <a:off x="1429473" y="2086200"/>
            <a:ext cx="7714527" cy="447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302EB6-F7FA-3A4A-3441-82CD939D1C9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75586" y="3050932"/>
            <a:ext cx="2954214" cy="1367640"/>
          </a:xfrm>
        </p:spPr>
        <p:txBody>
          <a:bodyPr/>
          <a:lstStyle/>
          <a:p>
            <a:pPr marL="342900" lvl="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Remember we can’t use virtual addresses directly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627266B3-0763-115A-F4F9-046894E6C7F3}"/>
              </a:ext>
            </a:extLst>
          </p:cNvPr>
          <p:cNvSpPr txBox="1">
            <a:spLocks/>
          </p:cNvSpPr>
          <p:nvPr/>
        </p:nvSpPr>
        <p:spPr>
          <a:xfrm>
            <a:off x="6875586" y="4426336"/>
            <a:ext cx="2954214" cy="136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hangingPunct="0">
              <a:tabLst/>
              <a:defRPr lang="en-US" sz="4400" b="0" i="0" u="none" strike="noStrike" kern="1200">
                <a:ln>
                  <a:noFill/>
                </a:ln>
                <a:latin typeface="Liberation Sans" pitchFamily="18"/>
              </a:defRPr>
            </a:lvl1pPr>
          </a:lstStyle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ysClr val="windowText" lastClr="000000"/>
                </a:solidFill>
              </a:rPr>
              <a:t>Still running on the page table of the old process</a:t>
            </a:r>
          </a:p>
        </p:txBody>
      </p:sp>
    </p:spTree>
    <p:extLst>
      <p:ext uri="{BB962C8B-B14F-4D97-AF65-F5344CB8AC3E}">
        <p14:creationId xmlns:p14="http://schemas.microsoft.com/office/powerpoint/2010/main" val="3727641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9FA3A-F27B-38DC-AAF6-B1FD1A7B966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How does kernel creates new processes?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5592D-5550-00D5-8512-9D25D6B0F5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Exec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FiraMono Nerd Font" panose="020B0509050000020004" pitchFamily="49" charset="0"/>
                <a:ea typeface="FiraMono Nerd Font" panose="020B0509050000020004" pitchFamily="49" charset="0"/>
              </a:rPr>
              <a:t>exec(“/bin/ls”, </a:t>
            </a:r>
            <a:r>
              <a:rPr lang="en-US" sz="2800" dirty="0" err="1"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2800" dirty="0"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5D931A-D390-0C74-0497-F342F8E640E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Autofit/>
          </a:bodyPr>
          <a:lstStyle/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6367  // Push argument strings, prepare rest of stack in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6368  for(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];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++) {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6371 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strlen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]) + 1)) &amp; ~3;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6372    if(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copyout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],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strlen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]) + 1) &lt; 0)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6373   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6374 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[3+argc] =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6375  }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6376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[3+argc] = 0;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6377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6378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[0] = 0xffffffff; // fake return PC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6379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[1] =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6380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[2] =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(argc+1)*4; //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pointer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6381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6382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−= (3+argc+1) * 4;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6383  if(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copyout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(3+argc+1)*4) &lt; 0)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6384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2C3018-FE96-72CD-1D73-BCF3A183B63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258660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Push argc – number of arguments in the argv[]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1D8EA84-2ED1-901C-F078-E1BD52258C83}"/>
              </a:ext>
            </a:extLst>
          </p:cNvPr>
          <p:cNvSpPr/>
          <p:nvPr/>
        </p:nvSpPr>
        <p:spPr>
          <a:xfrm>
            <a:off x="1105381" y="5034135"/>
            <a:ext cx="2309151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A649E3-6D4D-18DF-AB92-504D9891A30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6367  // Push argument strings, prepare rest of stack in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6368  for(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++)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6371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strlen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]) + 1)) &amp; ~3;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6372 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copyout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strlen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]) + 1) &lt;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6373 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6374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[3+argc] 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6375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6376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[3+argc] = 0;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6377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6378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[0] = 0xffffffff; // fake return PC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6379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[1] 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6380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[2] 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 (argc+1)*4; //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pointer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6381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6382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−= (3+argc+1) * 4;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6383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copyout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ustack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(3+argc+1)*4) &lt;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6384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goto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bad;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E89BEC-CF8F-281A-F9D3-20E80940449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29200" y="2586600"/>
            <a:ext cx="4800600" cy="1262160"/>
          </a:xfrm>
        </p:spPr>
        <p:txBody>
          <a:bodyPr/>
          <a:lstStyle/>
          <a:p>
            <a:pPr lvl="0"/>
            <a:r>
              <a:rPr lang="en-US" sz="3200"/>
              <a:t>Push argv pointer – argv[] is on the stack itself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2D67C8F-1A80-A9FD-9843-03D417E2A359}"/>
              </a:ext>
            </a:extLst>
          </p:cNvPr>
          <p:cNvSpPr/>
          <p:nvPr/>
        </p:nvSpPr>
        <p:spPr>
          <a:xfrm>
            <a:off x="1186405" y="5199917"/>
            <a:ext cx="5943600" cy="35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FF3333"/>
            </a:solidFill>
            <a:prstDash val="solid"/>
          </a:ln>
        </p:spPr>
        <p:txBody>
          <a:bodyPr wrap="none" lIns="109080" tIns="64080" rIns="109080" bIns="6408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866B3-BB79-2549-B963-993D230F7C5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exec() – create a new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98218-5E21-DC56-B2A8-033F9BC319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805040"/>
            <a:ext cx="9071640" cy="531756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Read process binary from disk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Create process address space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Load program into memory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Allocate program stack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Push program arguments on the stack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Switch page tables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43042-D28E-B731-379C-F496DB1B0EC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/>
              <a:t>exec(): switch page tables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38C5D-8A1D-17AE-C5C8-A8D6A5DB0E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39"/>
            <a:ext cx="9071640" cy="5117897"/>
          </a:xfrm>
        </p:spPr>
        <p:txBody>
          <a:bodyPr>
            <a:normAutofit fontScale="55000" lnSpcReduction="2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sz="5100" dirty="0">
                <a:latin typeface="Arial" panose="020B0604020202020204" pitchFamily="34" charset="0"/>
                <a:cs typeface="Arial" panose="020B0604020202020204" pitchFamily="34" charset="0"/>
              </a:rPr>
              <a:t>Switch page tables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sz="5100" dirty="0">
                <a:latin typeface="Arial" panose="020B0604020202020204" pitchFamily="34" charset="0"/>
                <a:cs typeface="Arial" panose="020B0604020202020204" pitchFamily="34" charset="0"/>
              </a:rPr>
              <a:t>Deallocate the old page table</a:t>
            </a:r>
          </a:p>
          <a:p>
            <a:pPr lvl="0">
              <a:buSzPct val="45000"/>
              <a:buFont typeface="StarSymbol"/>
              <a:buChar char="●"/>
            </a:pPr>
            <a:endParaRPr lang="en-US" dirty="0"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6309 int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6310 exec(char *path, char **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argv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6311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…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6398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switchuvm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(proc);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6399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freevm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6400   return 0;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6410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1842-DA18-C2AA-71C2-3AB66D60BA7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Wait... which page table we are deallocating?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25C2F-1DBB-8EE5-76B2-923B2255386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94B1A-E823-CB54-5255-1CFA1FB5A4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Wait... which page table we are deallocating?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F0CC0-15A3-CE23-D9DC-52544A9AE40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Remember </a:t>
            </a:r>
            <a:r>
              <a:rPr lang="en-US" dirty="0">
                <a:solidFill>
                  <a:srgbClr val="0070C0"/>
                </a:solidFill>
              </a:rPr>
              <a:t>exec()</a:t>
            </a:r>
            <a:r>
              <a:rPr lang="en-US" dirty="0"/>
              <a:t> replaces content of an already existing process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That process had a page table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We have to deallocate it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B92CB-01BD-AA0C-679E-BB6D55C48BF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4068000" cy="1298880"/>
          </a:xfrm>
        </p:spPr>
        <p:txBody>
          <a:bodyPr/>
          <a:lstStyle/>
          <a:p>
            <a:pPr lvl="0"/>
            <a:r>
              <a:rPr lang="en-US"/>
              <a:t>Deallocate address space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3EBC5C-0D98-BEC0-3AB8-16E11D62F45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14400" y="685800"/>
            <a:ext cx="8458200" cy="6712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678B4-2A00-84F2-0D3F-CD634AE8FE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Outline: deallocate process address space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C1C5F-8DCB-8C0C-F13D-26BB78D59B6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Walk the page table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Deallocate all pages mapped by the page table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Deallocate pages that contain Level 2 of the page-table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Deallocate page directory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DF1402-CEAF-C1D9-A334-7043A6B2661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2015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freevm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2016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2017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2018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2019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==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2020     panic("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freevm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no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");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2021  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deallocuvm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KERNBASE, 0);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2022   for(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NPDENTRIES;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++){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2023  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 &amp; PTE_P){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2024       char * v = P2V(PTE_ADDR(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]));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2025  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kfree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2026  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2027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2028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kfree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((char*)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2029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5B0E55-E3EA-377D-93B4-21B59205E5E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68600" y="5715000"/>
            <a:ext cx="5461200" cy="1262160"/>
          </a:xfrm>
        </p:spPr>
        <p:txBody>
          <a:bodyPr/>
          <a:lstStyle/>
          <a:p>
            <a:pPr lvl="0"/>
            <a:r>
              <a:rPr lang="en-US"/>
              <a:t>Deallocate user address space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85C7C2-7FEC-5371-A336-6EFDAE07767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1987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deallocuvm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1988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1995   a = PGROUNDUP(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1996   for(; a &lt;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a += PGSIZE){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1997    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walkpgdir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(char*)a, 0);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1998     if(!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1999       a += (NPTENTRIES − 1) * PGSIZE;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2000     else if((*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&amp; PTE_P) != 0){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2001       pa = PTE_ADDR(*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2002       if(pa ==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2003         panic("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kfree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");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2004       char *v = P2V(pa);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2005  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kfree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2006      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2007  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2008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2009   return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2010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73795B-C240-83B4-EA36-72F2CE3C018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43400" y="5257800"/>
            <a:ext cx="5461200" cy="1262160"/>
          </a:xfrm>
        </p:spPr>
        <p:txBody>
          <a:bodyPr/>
          <a:lstStyle/>
          <a:p>
            <a:pPr lvl="0"/>
            <a:r>
              <a:rPr lang="en-US"/>
              <a:t>Walk page table and get pte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7381B-37C7-3E35-4CF9-FBA12A4AA1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exec(): high-level 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83B38-B64F-35B2-36E6-6C9A4695A81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We want to create the following memory layout for the process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What shall we do?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154B5D-D99E-AA12-6908-403510A42B6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3270600"/>
            <a:ext cx="9071640" cy="3318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D167C8-71D8-EE5B-16EA-B6804168F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1987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deallocuvm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1988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1995   a = PGROUNDUP(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1996   for(; a &lt;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oldsz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a += PGSIZE){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1997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walkpgdir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(char*)a, 0);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1998     if(!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1999       a += (NPTENTRIES − 1) * PGSIZE;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2000     else if((*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&amp; PTE_P) != 0){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2001       pa = PTE_ADDR(*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2002       if(pa == 0)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2003         panic("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kfree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");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2004       char *v = P2V(pa);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2005      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kfree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(v);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2006       *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pte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2007  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2008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2009   return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newsz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2010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98057-4691-CD1B-B4CD-D138FBBB4D5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40000" y="5715000"/>
            <a:ext cx="5461200" cy="1262160"/>
          </a:xfrm>
        </p:spPr>
        <p:txBody>
          <a:bodyPr/>
          <a:lstStyle/>
          <a:p>
            <a:pPr lvl="0"/>
            <a:r>
              <a:rPr lang="en-US"/>
              <a:t>Deallocate a page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63F721-F453-A391-9E04-639AB3DA36E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2015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freevm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2016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2017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2018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2019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==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2020     panic("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freevm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no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");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2021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deallocuvm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KERNBASE, 0);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2022   for(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NPDENTRIES;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++){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2023     if(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 &amp; PTE_P){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2024       char * v = P2V(PTE_ADDR(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]));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2025      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kfree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(v);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2026     }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2027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2028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kfree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((char*)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2029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CA371-4256-9CD2-15B1-D269663A409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1320"/>
            <a:ext cx="5461200" cy="1262160"/>
          </a:xfrm>
        </p:spPr>
        <p:txBody>
          <a:bodyPr/>
          <a:lstStyle/>
          <a:p>
            <a:pPr lvl="0"/>
            <a:r>
              <a:rPr lang="en-US"/>
              <a:t>Deallocate Level 2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F5D76F-40EA-128E-38A4-8BBBDD1F440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2015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freevm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2016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2017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2018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2019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==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2020     panic("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freevm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no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");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2021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deallocuvm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KERNBASE, 0);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2022   for(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0;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&lt; NPDENTRIES;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++){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2023  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 &amp; PTE_P){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2024       char * v = P2V(PTE_ADDR(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]));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2025    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kfree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2026  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2027   }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2028  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kfree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((char*)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2029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C51ECD-F198-FD6D-5AC8-7465422BF95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40000" y="685800"/>
            <a:ext cx="5461200" cy="1262160"/>
          </a:xfrm>
        </p:spPr>
        <p:txBody>
          <a:bodyPr/>
          <a:lstStyle/>
          <a:p>
            <a:pPr lvl="0"/>
            <a:r>
              <a:rPr lang="en-US"/>
              <a:t>Deallocate page table directory itself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04741-1A6B-8C66-3B06-0D43F75335D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Recap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F9C9-70BF-9B05-DFC2-48940168939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We know how exec works!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We can create new processes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None/>
            </a:pPr>
            <a:endParaRPr lang="en-US" sz="3200" dirty="0">
              <a:latin typeface="Liberation Sans" pitchFamily="18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CEF437F-EAEC-BE84-26F8-A74F28CC522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/>
              <a:t>Creating the first process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68F7C2-E507-3060-D58A-5F115BE96CE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1317 main(void)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1318 {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1319   kinit1(end, P2V(4*1024*1024)); //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page allocator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1320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kvmalloc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kernel page table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1321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mpinit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detect other processors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1323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seginit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segment descriptors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1330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tvinit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trap vectors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18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1338   </a:t>
            </a:r>
            <a:r>
              <a:rPr lang="en-US" sz="18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userinit</a:t>
            </a:r>
            <a:r>
              <a:rPr lang="en-US" sz="18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first user process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1339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mpmain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finish this processor’s setup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1340 }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FFC4F09A-5103-2157-5527-BA61E9B24E53}"/>
              </a:ext>
            </a:extLst>
          </p:cNvPr>
          <p:cNvSpPr/>
          <p:nvPr/>
        </p:nvSpPr>
        <p:spPr>
          <a:xfrm>
            <a:off x="7728840" y="27900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C548C-24D5-599D-C749-ABC86108CA2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Userinit() – create first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B90EA-ADBF-F954-9E9F-14C62F31CC2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Allocate process structure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Information about the process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970EA8-E4F3-3737-8F17-03467B99661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8411400" cy="66294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2502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userinit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2503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2504   struct proc *p;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2505   extern char _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binary_initcode_start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[],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_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binary_initcode_size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[];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2509   p = 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allocproc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2510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initproc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2511   if((p−&gt;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setupkvm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()) == 0)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2512     panic("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userinit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out of memory?");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2513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inituvm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(p−&gt;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_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binary_initcode_start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 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(int)_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binary_initcode_size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2514   p−&gt;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PGSIZE;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2515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(p−&gt;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0,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(*p−&gt;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2530 }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B300E37C-7D2C-E7F3-904F-66A658BC8FA3}"/>
              </a:ext>
            </a:extLst>
          </p:cNvPr>
          <p:cNvSpPr/>
          <p:nvPr/>
        </p:nvSpPr>
        <p:spPr>
          <a:xfrm>
            <a:off x="7728840" y="27900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FB6978F-C480-95B3-5458-E50EDCDD7500}"/>
              </a:ext>
            </a:extLst>
          </p:cNvPr>
          <p:cNvSpPr/>
          <p:nvPr/>
        </p:nvSpPr>
        <p:spPr>
          <a:xfrm>
            <a:off x="7957440" y="3422879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userinit()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E4B9720C-13CF-A749-DDAE-11BA81597135}"/>
              </a:ext>
            </a:extLst>
          </p:cNvPr>
          <p:cNvCxnSpPr>
            <a:endCxn id="4" idx="3"/>
          </p:cNvCxnSpPr>
          <p:nvPr/>
        </p:nvCxnSpPr>
        <p:spPr>
          <a:xfrm>
            <a:off x="7728840" y="2930760"/>
            <a:ext cx="228600" cy="632879"/>
          </a:xfrm>
          <a:prstGeom prst="bentConnector3">
            <a:avLst>
              <a:gd name="adj1" fmla="val -81645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480619-4016-35EB-62CD-B7F3710F39E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8" y="457200"/>
            <a:ext cx="9184011" cy="6629400"/>
          </a:xfrm>
        </p:spPr>
        <p:txBody>
          <a:bodyPr>
            <a:noAutofit/>
          </a:bodyPr>
          <a:lstStyle/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2103 struct proc {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2104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Size of process memory (bytes)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2105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Page table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2106   char *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kstack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Bottom of kernel stack for this process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2107  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enum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procstate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state; // Process state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2108   volatile int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pid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Process ID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2109   struct proc *parent; // Parent process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2110   struct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trapframe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Trap frame for current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syscall</a:t>
            </a:r>
            <a:endParaRPr lang="en-US" sz="18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2111   struct context *context; //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swtch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 here to run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2112   void *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chan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If non−zero, sleeping on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chan</a:t>
            </a:r>
            <a:endParaRPr lang="en-US" sz="18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2113   int killed; // If non−zero, have been killed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2114   struct file *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ofile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[NOFILE]; // Open files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2115   struct 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inode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cwd</a:t>
            </a:r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Current directory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2116   char name[16]; // Process name (debugging)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2117 };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C9F43-E273-0C2F-F571-C506709713F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Userinit() – create first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6F01E-403B-9E30-E746-EC76BA89460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Allocate process structure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Information about the process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Create a page table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b="1" dirty="0">
                <a:latin typeface="Liberation Sans" pitchFamily="18"/>
              </a:rPr>
              <a:t>Map only kernel space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Blu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Glossy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vihree2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harmaa2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14011</TotalTime>
  <Words>9848</Words>
  <Application>Microsoft Macintosh PowerPoint</Application>
  <PresentationFormat>Custom</PresentationFormat>
  <Paragraphs>1487</Paragraphs>
  <Slides>122</Slides>
  <Notes>122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122</vt:i4>
      </vt:variant>
    </vt:vector>
  </HeadingPairs>
  <TitlesOfParts>
    <vt:vector size="136" baseType="lpstr">
      <vt:lpstr>Aptos</vt:lpstr>
      <vt:lpstr>Arial</vt:lpstr>
      <vt:lpstr>Bitstream Vera Sans</vt:lpstr>
      <vt:lpstr>FiraMono Nerd Font</vt:lpstr>
      <vt:lpstr>Liberation Sans</vt:lpstr>
      <vt:lpstr>Liberation Serif</vt:lpstr>
      <vt:lpstr>LM Mono 10</vt:lpstr>
      <vt:lpstr>Nimbus Roman No9 L</vt:lpstr>
      <vt:lpstr>StarSymbol</vt:lpstr>
      <vt:lpstr>Default</vt:lpstr>
      <vt:lpstr>Blue</vt:lpstr>
      <vt:lpstr>Glossy</vt:lpstr>
      <vt:lpstr>vihree2</vt:lpstr>
      <vt:lpstr>harmaa2</vt:lpstr>
      <vt:lpstr>cs5460/6460: Operating Systems  Lecture: Creating Processes (exec())</vt:lpstr>
      <vt:lpstr>Recap: kernel memory</vt:lpstr>
      <vt:lpstr>Recap: kernel memory</vt:lpstr>
      <vt:lpstr>PowerPoint Presentation</vt:lpstr>
      <vt:lpstr>Today: process memory</vt:lpstr>
      <vt:lpstr>Today: process memory</vt:lpstr>
      <vt:lpstr>How does kernel creates new processes?</vt:lpstr>
      <vt:lpstr>How does kernel creates new processes?</vt:lpstr>
      <vt:lpstr>exec(): high-level outline</vt:lpstr>
      <vt:lpstr>exec(): high-level outline</vt:lpstr>
      <vt:lpstr>exec(): high-level overview</vt:lpstr>
      <vt:lpstr>exec(): locate inode</vt:lpstr>
      <vt:lpstr>exec(): check ELF header</vt:lpstr>
      <vt:lpstr>PowerPoint Presentation</vt:lpstr>
      <vt:lpstr>exec(): Construct process address space</vt:lpstr>
      <vt:lpstr>Each process maps kernel in its address space</vt:lpstr>
      <vt:lpstr>exec(): Setup kernel address space()</vt:lpstr>
      <vt:lpstr>Recap: Allocate page table directory</vt:lpstr>
      <vt:lpstr>Recap: Iterate in a loop: remap physical pages</vt:lpstr>
      <vt:lpstr>Recap: Iterate in a loop: remap physical pages</vt:lpstr>
      <vt:lpstr>Recap: Kernel map</vt:lpstr>
      <vt:lpstr>Recap: Kmap – kernel map</vt:lpstr>
      <vt:lpstr>Recap: Iterate in a loop: remap physical pages</vt:lpstr>
      <vt:lpstr>exec(): Construct process address space</vt:lpstr>
      <vt:lpstr>PowerPoint Presentation</vt:lpstr>
      <vt:lpstr>User part of the process memory</vt:lpstr>
      <vt:lpstr>exec(): create user part of the address space</vt:lpstr>
      <vt:lpstr>High-level idea</vt:lpstr>
      <vt:lpstr>Program loading loop</vt:lpstr>
      <vt:lpstr>ELF object file</vt:lpstr>
      <vt:lpstr>ELF object file</vt:lpstr>
      <vt:lpstr>Program loading loop</vt:lpstr>
      <vt:lpstr>Program loading loop</vt:lpstr>
      <vt:lpstr>Program loading loop</vt:lpstr>
      <vt:lpstr>Program loading loop</vt:lpstr>
      <vt:lpstr>Program loading loop</vt:lpstr>
      <vt:lpstr>Program loading loop</vt:lpstr>
      <vt:lpstr>Program loading loop</vt:lpstr>
      <vt:lpstr>Two main functions</vt:lpstr>
      <vt:lpstr>PowerPoint Presentation</vt:lpstr>
      <vt:lpstr>allocuvm(): allocate user pages</vt:lpstr>
      <vt:lpstr>Allocate user address space</vt:lpstr>
      <vt:lpstr>Allocate user address space</vt:lpstr>
      <vt:lpstr>Allocate user address space</vt:lpstr>
      <vt:lpstr>Allocate user address space</vt:lpstr>
      <vt:lpstr>Kernel memory allocator</vt:lpstr>
      <vt:lpstr>Allocate user address space</vt:lpstr>
      <vt:lpstr>Allocate user address space</vt:lpstr>
      <vt:lpstr>Allocate user address space</vt:lpstr>
      <vt:lpstr>Allocate user address space</vt:lpstr>
      <vt:lpstr>Allocate user address space</vt:lpstr>
      <vt:lpstr>Allocate user address space</vt:lpstr>
      <vt:lpstr>Allocate user address space</vt:lpstr>
      <vt:lpstr>Who remembers mappages()?</vt:lpstr>
      <vt:lpstr>mappages(): map a region</vt:lpstr>
      <vt:lpstr>Lookup the page table entry</vt:lpstr>
      <vt:lpstr>Walk page table</vt:lpstr>
      <vt:lpstr>Allocate user address space</vt:lpstr>
      <vt:lpstr>PowerPoint Presentation</vt:lpstr>
      <vt:lpstr>exec() – create a new process</vt:lpstr>
      <vt:lpstr>Load program into memory</vt:lpstr>
      <vt:lpstr>loaduvm(): read program from disk</vt:lpstr>
      <vt:lpstr>Load program into memory</vt:lpstr>
      <vt:lpstr>Load program into memory</vt:lpstr>
      <vt:lpstr>Load program into memory</vt:lpstr>
      <vt:lpstr>Load program into memory</vt:lpstr>
      <vt:lpstr>Load program into memory</vt:lpstr>
      <vt:lpstr>Load program into memory</vt:lpstr>
      <vt:lpstr>Drawing: two page tables</vt:lpstr>
      <vt:lpstr>Load program into memory</vt:lpstr>
      <vt:lpstr>exec() – create a new process</vt:lpstr>
      <vt:lpstr>Allocate stack</vt:lpstr>
      <vt:lpstr>exec(): allocate process' stack</vt:lpstr>
      <vt:lpstr>exec() – create a new process</vt:lpstr>
      <vt:lpstr>Remember arguments to main()?</vt:lpstr>
      <vt:lpstr>Argv and argc</vt:lpstr>
      <vt:lpstr>Arguments to main() are passed on the stack</vt:lpstr>
      <vt:lpstr>Copy elements of the array one by one on the stack</vt:lpstr>
      <vt:lpstr>Copy elements of the array one by one on the stack</vt:lpstr>
      <vt:lpstr>Push argc – number of arguments in the argv[]</vt:lpstr>
      <vt:lpstr>Push argv pointer – argv[] is on the stack itself</vt:lpstr>
      <vt:lpstr>exec() – create a new process</vt:lpstr>
      <vt:lpstr>exec(): switch page tables</vt:lpstr>
      <vt:lpstr>Wait... which page table we are deallocating?</vt:lpstr>
      <vt:lpstr>Wait... which page table we are deallocating?</vt:lpstr>
      <vt:lpstr>Deallocate address space</vt:lpstr>
      <vt:lpstr>Outline: deallocate process address space</vt:lpstr>
      <vt:lpstr>Deallocate user address space</vt:lpstr>
      <vt:lpstr>Walk page table and get pte</vt:lpstr>
      <vt:lpstr>Deallocate a page</vt:lpstr>
      <vt:lpstr>Deallocate Level 2</vt:lpstr>
      <vt:lpstr>Deallocate page table directory itself</vt:lpstr>
      <vt:lpstr>Recap</vt:lpstr>
      <vt:lpstr>PowerPoint Presentation</vt:lpstr>
      <vt:lpstr>PowerPoint Presentation</vt:lpstr>
      <vt:lpstr>Userinit() – create first process</vt:lpstr>
      <vt:lpstr>PowerPoint Presentation</vt:lpstr>
      <vt:lpstr>PowerPoint Presentation</vt:lpstr>
      <vt:lpstr>Userinit() – create first process</vt:lpstr>
      <vt:lpstr>PowerPoint Presentation</vt:lpstr>
      <vt:lpstr>Remember: each process maps kernel in its page table</vt:lpstr>
      <vt:lpstr>Userinit() – create first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userinit() – create first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cs5460/6460: Operating Systems  Lecture: Creating Processes (exec())</dc:title>
  <dc:creator>Anton Burtsev</dc:creator>
  <cp:lastModifiedBy>Anton Burtsev</cp:lastModifiedBy>
  <cp:revision>355</cp:revision>
  <dcterms:created xsi:type="dcterms:W3CDTF">2012-05-17T21:33:40Z</dcterms:created>
  <dcterms:modified xsi:type="dcterms:W3CDTF">2025-03-27T18:30:07Z</dcterms:modified>
</cp:coreProperties>
</file>