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3"/>
  </p:notesMasterIdLst>
  <p:sldIdLst>
    <p:sldId id="256" r:id="rId5"/>
    <p:sldId id="428" r:id="rId6"/>
    <p:sldId id="398" r:id="rId7"/>
    <p:sldId id="399" r:id="rId8"/>
    <p:sldId id="427" r:id="rId9"/>
    <p:sldId id="393" r:id="rId10"/>
    <p:sldId id="403" r:id="rId11"/>
    <p:sldId id="405" r:id="rId12"/>
    <p:sldId id="402" r:id="rId13"/>
    <p:sldId id="404" r:id="rId14"/>
    <p:sldId id="407" r:id="rId15"/>
    <p:sldId id="424" r:id="rId16"/>
    <p:sldId id="425" r:id="rId17"/>
    <p:sldId id="412" r:id="rId18"/>
    <p:sldId id="413" r:id="rId19"/>
    <p:sldId id="414" r:id="rId20"/>
    <p:sldId id="420" r:id="rId21"/>
    <p:sldId id="41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706ED90-B877-484A-B4A6-49D250171907}">
          <p14:sldIdLst>
            <p14:sldId id="256"/>
            <p14:sldId id="428"/>
            <p14:sldId id="398"/>
            <p14:sldId id="399"/>
            <p14:sldId id="427"/>
            <p14:sldId id="393"/>
            <p14:sldId id="403"/>
            <p14:sldId id="405"/>
            <p14:sldId id="402"/>
            <p14:sldId id="404"/>
            <p14:sldId id="407"/>
            <p14:sldId id="424"/>
            <p14:sldId id="425"/>
            <p14:sldId id="412"/>
            <p14:sldId id="413"/>
            <p14:sldId id="414"/>
            <p14:sldId id="420"/>
            <p14:sldId id="41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2A65C7"/>
    <a:srgbClr val="A0D9EC"/>
    <a:srgbClr val="A0ECC8"/>
    <a:srgbClr val="5282D2"/>
    <a:srgbClr val="9A3126"/>
    <a:srgbClr val="C51230"/>
    <a:srgbClr val="76A973"/>
    <a:srgbClr val="83C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4286" autoAdjust="0"/>
  </p:normalViewPr>
  <p:slideViewPr>
    <p:cSldViewPr snapToGrid="0">
      <p:cViewPr>
        <p:scale>
          <a:sx n="61" d="100"/>
          <a:sy n="61" d="100"/>
        </p:scale>
        <p:origin x="243" y="297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angdong Chen" userId="S::u1442677@umail.utah.edu::adc9a3eb-e6eb-4fca-8161-15420957dbd0" providerId="AD" clId="Web-{A24DB477-87C7-E234-41B1-64B6D676BD31}"/>
    <pc:docChg chg="modSld">
      <pc:chgData name="Xiangdong Chen" userId="S::u1442677@umail.utah.edu::adc9a3eb-e6eb-4fca-8161-15420957dbd0" providerId="AD" clId="Web-{A24DB477-87C7-E234-41B1-64B6D676BD31}" dt="2025-10-07T11:51:18.314" v="182" actId="20577"/>
      <pc:docMkLst>
        <pc:docMk/>
      </pc:docMkLst>
      <pc:sldChg chg="modSp">
        <pc:chgData name="Xiangdong Chen" userId="S::u1442677@umail.utah.edu::adc9a3eb-e6eb-4fca-8161-15420957dbd0" providerId="AD" clId="Web-{A24DB477-87C7-E234-41B1-64B6D676BD31}" dt="2025-10-07T11:10:50.883" v="46" actId="20577"/>
        <pc:sldMkLst>
          <pc:docMk/>
          <pc:sldMk cId="1435162436" sldId="316"/>
        </pc:sldMkLst>
      </pc:sldChg>
      <pc:sldChg chg="modSp">
        <pc:chgData name="Xiangdong Chen" userId="S::u1442677@umail.utah.edu::adc9a3eb-e6eb-4fca-8161-15420957dbd0" providerId="AD" clId="Web-{A24DB477-87C7-E234-41B1-64B6D676BD31}" dt="2025-10-07T11:16:48.199" v="78" actId="20577"/>
        <pc:sldMkLst>
          <pc:docMk/>
          <pc:sldMk cId="1336920477" sldId="396"/>
        </pc:sldMkLst>
      </pc:sldChg>
      <pc:sldChg chg="modSp">
        <pc:chgData name="Xiangdong Chen" userId="S::u1442677@umail.utah.edu::adc9a3eb-e6eb-4fca-8161-15420957dbd0" providerId="AD" clId="Web-{A24DB477-87C7-E234-41B1-64B6D676BD31}" dt="2025-10-07T11:39:52.157" v="87" actId="20577"/>
        <pc:sldMkLst>
          <pc:docMk/>
          <pc:sldMk cId="2105154745" sldId="399"/>
        </pc:sldMkLst>
        <pc:spChg chg="mod">
          <ac:chgData name="Xiangdong Chen" userId="S::u1442677@umail.utah.edu::adc9a3eb-e6eb-4fca-8161-15420957dbd0" providerId="AD" clId="Web-{A24DB477-87C7-E234-41B1-64B6D676BD31}" dt="2025-10-07T11:39:52.157" v="87" actId="20577"/>
          <ac:spMkLst>
            <pc:docMk/>
            <pc:sldMk cId="2105154745" sldId="399"/>
            <ac:spMk id="7" creationId="{F01DD987-9FEC-0DCD-60DD-6453DFE3F0B3}"/>
          </ac:spMkLst>
        </pc:spChg>
      </pc:sldChg>
      <pc:sldChg chg="addSp delSp modSp">
        <pc:chgData name="Xiangdong Chen" userId="S::u1442677@umail.utah.edu::adc9a3eb-e6eb-4fca-8161-15420957dbd0" providerId="AD" clId="Web-{A24DB477-87C7-E234-41B1-64B6D676BD31}" dt="2025-10-07T11:49:51.482" v="116"/>
        <pc:sldMkLst>
          <pc:docMk/>
          <pc:sldMk cId="1496098036" sldId="407"/>
        </pc:sldMkLst>
      </pc:sldChg>
      <pc:sldChg chg="addSp modSp">
        <pc:chgData name="Xiangdong Chen" userId="S::u1442677@umail.utah.edu::adc9a3eb-e6eb-4fca-8161-15420957dbd0" providerId="AD" clId="Web-{A24DB477-87C7-E234-41B1-64B6D676BD31}" dt="2025-10-07T11:49:31.184" v="111" actId="1076"/>
        <pc:sldMkLst>
          <pc:docMk/>
          <pc:sldMk cId="3745309440" sldId="408"/>
        </pc:sldMkLst>
      </pc:sldChg>
      <pc:sldChg chg="addSp delSp modSp addAnim">
        <pc:chgData name="Xiangdong Chen" userId="S::u1442677@umail.utah.edu::adc9a3eb-e6eb-4fca-8161-15420957dbd0" providerId="AD" clId="Web-{A24DB477-87C7-E234-41B1-64B6D676BD31}" dt="2025-10-07T11:51:18.314" v="182" actId="20577"/>
        <pc:sldMkLst>
          <pc:docMk/>
          <pc:sldMk cId="338320391" sldId="411"/>
        </pc:sldMkLst>
      </pc:sldChg>
    </pc:docChg>
  </pc:docChgLst>
  <pc:docChgLst>
    <pc:chgData name="Xiangdong Chen" userId="S::u1442677@umail.utah.edu::adc9a3eb-e6eb-4fca-8161-15420957dbd0" providerId="AD" clId="Web-{9F1AD5B4-A06C-4443-F19D-FF9CD8B429D8}"/>
    <pc:docChg chg="modSld">
      <pc:chgData name="Xiangdong Chen" userId="S::u1442677@umail.utah.edu::adc9a3eb-e6eb-4fca-8161-15420957dbd0" providerId="AD" clId="Web-{9F1AD5B4-A06C-4443-F19D-FF9CD8B429D8}" dt="2025-10-09T13:40:14.632" v="193"/>
      <pc:docMkLst>
        <pc:docMk/>
      </pc:docMkLst>
      <pc:sldChg chg="modSp">
        <pc:chgData name="Xiangdong Chen" userId="S::u1442677@umail.utah.edu::adc9a3eb-e6eb-4fca-8161-15420957dbd0" providerId="AD" clId="Web-{9F1AD5B4-A06C-4443-F19D-FF9CD8B429D8}" dt="2025-10-09T13:34:40.932" v="36" actId="20577"/>
        <pc:sldMkLst>
          <pc:docMk/>
          <pc:sldMk cId="2666008390" sldId="404"/>
        </pc:sldMkLst>
        <pc:spChg chg="mod">
          <ac:chgData name="Xiangdong Chen" userId="S::u1442677@umail.utah.edu::adc9a3eb-e6eb-4fca-8161-15420957dbd0" providerId="AD" clId="Web-{9F1AD5B4-A06C-4443-F19D-FF9CD8B429D8}" dt="2025-10-09T13:34:40.932" v="36" actId="20577"/>
          <ac:spMkLst>
            <pc:docMk/>
            <pc:sldMk cId="2666008390" sldId="404"/>
            <ac:spMk id="7" creationId="{197E3DCC-F412-33F8-88DF-74856C72EF7B}"/>
          </ac:spMkLst>
        </pc:spChg>
      </pc:sldChg>
      <pc:sldChg chg="addSp modSp addAnim delAnim">
        <pc:chgData name="Xiangdong Chen" userId="S::u1442677@umail.utah.edu::adc9a3eb-e6eb-4fca-8161-15420957dbd0" providerId="AD" clId="Web-{9F1AD5B4-A06C-4443-F19D-FF9CD8B429D8}" dt="2025-10-09T13:40:14.632" v="193"/>
        <pc:sldMkLst>
          <pc:docMk/>
          <pc:sldMk cId="1496098036" sldId="407"/>
        </pc:sldMkLst>
        <pc:spChg chg="add mod">
          <ac:chgData name="Xiangdong Chen" userId="S::u1442677@umail.utah.edu::adc9a3eb-e6eb-4fca-8161-15420957dbd0" providerId="AD" clId="Web-{9F1AD5B4-A06C-4443-F19D-FF9CD8B429D8}" dt="2025-10-09T13:39:53.724" v="190" actId="20577"/>
          <ac:spMkLst>
            <pc:docMk/>
            <pc:sldMk cId="1496098036" sldId="407"/>
            <ac:spMk id="11" creationId="{BB7FC282-AAF4-6D6B-D9F7-AC04FB4BCC61}"/>
          </ac:spMkLst>
        </pc:spChg>
      </pc:sldChg>
    </pc:docChg>
  </pc:docChgLst>
  <pc:docChgLst>
    <pc:chgData name="Xiangdong Chen" userId="adc9a3eb-e6eb-4fca-8161-15420957dbd0" providerId="ADAL" clId="{95072396-21CD-43C0-9040-3F2ACF51358E}"/>
    <pc:docChg chg="undo custSel addSld delSld modSld sldOrd modSection">
      <pc:chgData name="Xiangdong Chen" userId="adc9a3eb-e6eb-4fca-8161-15420957dbd0" providerId="ADAL" clId="{95072396-21CD-43C0-9040-3F2ACF51358E}" dt="2025-10-20T16:34:50.275" v="8315" actId="2696"/>
      <pc:docMkLst>
        <pc:docMk/>
      </pc:docMkLst>
      <pc:sldChg chg="delSp modSp del mod modAnim modShow">
        <pc:chgData name="Xiangdong Chen" userId="adc9a3eb-e6eb-4fca-8161-15420957dbd0" providerId="ADAL" clId="{95072396-21CD-43C0-9040-3F2ACF51358E}" dt="2025-10-14T05:35:37.431" v="4917" actId="47"/>
        <pc:sldMkLst>
          <pc:docMk/>
          <pc:sldMk cId="1435162436" sldId="316"/>
        </pc:sldMkLst>
      </pc:sldChg>
      <pc:sldChg chg="modSp del mod modAnim modShow">
        <pc:chgData name="Xiangdong Chen" userId="adc9a3eb-e6eb-4fca-8161-15420957dbd0" providerId="ADAL" clId="{95072396-21CD-43C0-9040-3F2ACF51358E}" dt="2025-10-20T16:34:29.881" v="8311" actId="2696"/>
        <pc:sldMkLst>
          <pc:docMk/>
          <pc:sldMk cId="1336920477" sldId="396"/>
        </pc:sldMkLst>
      </pc:sldChg>
      <pc:sldChg chg="modSp mod modAnim">
        <pc:chgData name="Xiangdong Chen" userId="adc9a3eb-e6eb-4fca-8161-15420957dbd0" providerId="ADAL" clId="{95072396-21CD-43C0-9040-3F2ACF51358E}" dt="2025-10-12T12:55:59.601" v="3254" actId="20577"/>
        <pc:sldMkLst>
          <pc:docMk/>
          <pc:sldMk cId="4120296231" sldId="398"/>
        </pc:sldMkLst>
        <pc:spChg chg="mod">
          <ac:chgData name="Xiangdong Chen" userId="adc9a3eb-e6eb-4fca-8161-15420957dbd0" providerId="ADAL" clId="{95072396-21CD-43C0-9040-3F2ACF51358E}" dt="2025-10-12T12:55:59.601" v="3254" actId="20577"/>
          <ac:spMkLst>
            <pc:docMk/>
            <pc:sldMk cId="4120296231" sldId="398"/>
            <ac:spMk id="5" creationId="{0E9A7C88-2860-E866-C308-6BE6805BD42F}"/>
          </ac:spMkLst>
        </pc:spChg>
        <pc:spChg chg="mod">
          <ac:chgData name="Xiangdong Chen" userId="adc9a3eb-e6eb-4fca-8161-15420957dbd0" providerId="ADAL" clId="{95072396-21CD-43C0-9040-3F2ACF51358E}" dt="2025-10-12T12:05:30.990" v="2921" actId="1076"/>
          <ac:spMkLst>
            <pc:docMk/>
            <pc:sldMk cId="4120296231" sldId="398"/>
            <ac:spMk id="7" creationId="{FDC9FC93-2E1E-0AB4-AF38-7DB7EABBEE25}"/>
          </ac:spMkLst>
        </pc:spChg>
        <pc:picChg chg="mod">
          <ac:chgData name="Xiangdong Chen" userId="adc9a3eb-e6eb-4fca-8161-15420957dbd0" providerId="ADAL" clId="{95072396-21CD-43C0-9040-3F2ACF51358E}" dt="2025-10-12T12:05:34.802" v="2922" actId="1076"/>
          <ac:picMkLst>
            <pc:docMk/>
            <pc:sldMk cId="4120296231" sldId="398"/>
            <ac:picMk id="8" creationId="{E926DC6A-BC06-A03E-82DD-E27B92F61DE5}"/>
          </ac:picMkLst>
        </pc:picChg>
      </pc:sldChg>
      <pc:sldChg chg="modSp mod modAnim">
        <pc:chgData name="Xiangdong Chen" userId="adc9a3eb-e6eb-4fca-8161-15420957dbd0" providerId="ADAL" clId="{95072396-21CD-43C0-9040-3F2ACF51358E}" dt="2025-10-15T23:40:47.897" v="8310" actId="20577"/>
        <pc:sldMkLst>
          <pc:docMk/>
          <pc:sldMk cId="2105154745" sldId="399"/>
        </pc:sldMkLst>
        <pc:spChg chg="mod">
          <ac:chgData name="Xiangdong Chen" userId="adc9a3eb-e6eb-4fca-8161-15420957dbd0" providerId="ADAL" clId="{95072396-21CD-43C0-9040-3F2ACF51358E}" dt="2025-10-14T09:02:10.509" v="4950" actId="113"/>
          <ac:spMkLst>
            <pc:docMk/>
            <pc:sldMk cId="2105154745" sldId="399"/>
            <ac:spMk id="5" creationId="{EDB60A92-8036-A03F-5F9F-8E9495E06A9A}"/>
          </ac:spMkLst>
        </pc:spChg>
        <pc:spChg chg="mod">
          <ac:chgData name="Xiangdong Chen" userId="adc9a3eb-e6eb-4fca-8161-15420957dbd0" providerId="ADAL" clId="{95072396-21CD-43C0-9040-3F2ACF51358E}" dt="2025-10-15T23:40:47.897" v="8310" actId="20577"/>
          <ac:spMkLst>
            <pc:docMk/>
            <pc:sldMk cId="2105154745" sldId="399"/>
            <ac:spMk id="7" creationId="{F01DD987-9FEC-0DCD-60DD-6453DFE3F0B3}"/>
          </ac:spMkLst>
        </pc:spChg>
      </pc:sldChg>
      <pc:sldChg chg="del">
        <pc:chgData name="Xiangdong Chen" userId="adc9a3eb-e6eb-4fca-8161-15420957dbd0" providerId="ADAL" clId="{95072396-21CD-43C0-9040-3F2ACF51358E}" dt="2025-10-14T05:35:38.917" v="4918" actId="47"/>
        <pc:sldMkLst>
          <pc:docMk/>
          <pc:sldMk cId="2151637011" sldId="400"/>
        </pc:sldMkLst>
      </pc:sldChg>
      <pc:sldChg chg="modSp modAnim">
        <pc:chgData name="Xiangdong Chen" userId="adc9a3eb-e6eb-4fca-8161-15420957dbd0" providerId="ADAL" clId="{95072396-21CD-43C0-9040-3F2ACF51358E}" dt="2025-10-15T23:10:46.328" v="8154" actId="20577"/>
        <pc:sldMkLst>
          <pc:docMk/>
          <pc:sldMk cId="98471065" sldId="402"/>
        </pc:sldMkLst>
        <pc:spChg chg="mod">
          <ac:chgData name="Xiangdong Chen" userId="adc9a3eb-e6eb-4fca-8161-15420957dbd0" providerId="ADAL" clId="{95072396-21CD-43C0-9040-3F2ACF51358E}" dt="2025-10-15T23:10:46.328" v="8154" actId="20577"/>
          <ac:spMkLst>
            <pc:docMk/>
            <pc:sldMk cId="98471065" sldId="402"/>
            <ac:spMk id="7" creationId="{D781D884-613D-B50D-F334-371478BEEFA5}"/>
          </ac:spMkLst>
        </pc:spChg>
      </pc:sldChg>
      <pc:sldChg chg="modSp modAnim">
        <pc:chgData name="Xiangdong Chen" userId="adc9a3eb-e6eb-4fca-8161-15420957dbd0" providerId="ADAL" clId="{95072396-21CD-43C0-9040-3F2ACF51358E}" dt="2025-10-15T22:38:10.510" v="7766"/>
        <pc:sldMkLst>
          <pc:docMk/>
          <pc:sldMk cId="4294478780" sldId="403"/>
        </pc:sldMkLst>
        <pc:spChg chg="mod">
          <ac:chgData name="Xiangdong Chen" userId="adc9a3eb-e6eb-4fca-8161-15420957dbd0" providerId="ADAL" clId="{95072396-21CD-43C0-9040-3F2ACF51358E}" dt="2025-10-15T22:37:33.652" v="7765" actId="20577"/>
          <ac:spMkLst>
            <pc:docMk/>
            <pc:sldMk cId="4294478780" sldId="403"/>
            <ac:spMk id="7" creationId="{2B3A1A72-6479-F07B-C541-3D8111980C6B}"/>
          </ac:spMkLst>
        </pc:spChg>
      </pc:sldChg>
      <pc:sldChg chg="addSp delSp modSp mod delAnim modAnim">
        <pc:chgData name="Xiangdong Chen" userId="adc9a3eb-e6eb-4fca-8161-15420957dbd0" providerId="ADAL" clId="{95072396-21CD-43C0-9040-3F2ACF51358E}" dt="2025-10-15T22:54:17.989" v="7835" actId="20577"/>
        <pc:sldMkLst>
          <pc:docMk/>
          <pc:sldMk cId="2666008390" sldId="404"/>
        </pc:sldMkLst>
        <pc:spChg chg="add mod">
          <ac:chgData name="Xiangdong Chen" userId="adc9a3eb-e6eb-4fca-8161-15420957dbd0" providerId="ADAL" clId="{95072396-21CD-43C0-9040-3F2ACF51358E}" dt="2025-10-15T06:04:05.532" v="5649" actId="14100"/>
          <ac:spMkLst>
            <pc:docMk/>
            <pc:sldMk cId="2666008390" sldId="404"/>
            <ac:spMk id="3" creationId="{701B55D3-8BD2-82A8-ADB5-339F9DF9032C}"/>
          </ac:spMkLst>
        </pc:spChg>
        <pc:spChg chg="add mod">
          <ac:chgData name="Xiangdong Chen" userId="adc9a3eb-e6eb-4fca-8161-15420957dbd0" providerId="ADAL" clId="{95072396-21CD-43C0-9040-3F2ACF51358E}" dt="2025-10-15T06:04:05.532" v="5649" actId="14100"/>
          <ac:spMkLst>
            <pc:docMk/>
            <pc:sldMk cId="2666008390" sldId="404"/>
            <ac:spMk id="4" creationId="{11BEEE84-FBC4-DC54-B77F-14830C277068}"/>
          </ac:spMkLst>
        </pc:spChg>
        <pc:spChg chg="mod">
          <ac:chgData name="Xiangdong Chen" userId="adc9a3eb-e6eb-4fca-8161-15420957dbd0" providerId="ADAL" clId="{95072396-21CD-43C0-9040-3F2ACF51358E}" dt="2025-10-08T13:30:46.510" v="2865" actId="20577"/>
          <ac:spMkLst>
            <pc:docMk/>
            <pc:sldMk cId="2666008390" sldId="404"/>
            <ac:spMk id="5" creationId="{494CD785-5125-A450-0240-3F4316C19C29}"/>
          </ac:spMkLst>
        </pc:spChg>
        <pc:spChg chg="mod">
          <ac:chgData name="Xiangdong Chen" userId="adc9a3eb-e6eb-4fca-8161-15420957dbd0" providerId="ADAL" clId="{95072396-21CD-43C0-9040-3F2ACF51358E}" dt="2025-10-15T22:54:17.989" v="7835" actId="20577"/>
          <ac:spMkLst>
            <pc:docMk/>
            <pc:sldMk cId="2666008390" sldId="404"/>
            <ac:spMk id="7" creationId="{197E3DCC-F412-33F8-88DF-74856C72EF7B}"/>
          </ac:spMkLst>
        </pc:spChg>
        <pc:spChg chg="add mod">
          <ac:chgData name="Xiangdong Chen" userId="adc9a3eb-e6eb-4fca-8161-15420957dbd0" providerId="ADAL" clId="{95072396-21CD-43C0-9040-3F2ACF51358E}" dt="2025-10-15T06:04:05.532" v="5649" actId="14100"/>
          <ac:spMkLst>
            <pc:docMk/>
            <pc:sldMk cId="2666008390" sldId="404"/>
            <ac:spMk id="11" creationId="{62695BCB-96E6-0855-9337-287EAA97E5CB}"/>
          </ac:spMkLst>
        </pc:spChg>
        <pc:spChg chg="add mod">
          <ac:chgData name="Xiangdong Chen" userId="adc9a3eb-e6eb-4fca-8161-15420957dbd0" providerId="ADAL" clId="{95072396-21CD-43C0-9040-3F2ACF51358E}" dt="2025-10-15T06:04:05.532" v="5649" actId="14100"/>
          <ac:spMkLst>
            <pc:docMk/>
            <pc:sldMk cId="2666008390" sldId="404"/>
            <ac:spMk id="12" creationId="{BDCB71AC-571B-0BF1-1E60-98758AAFA12E}"/>
          </ac:spMkLst>
        </pc:spChg>
        <pc:spChg chg="add mod">
          <ac:chgData name="Xiangdong Chen" userId="adc9a3eb-e6eb-4fca-8161-15420957dbd0" providerId="ADAL" clId="{95072396-21CD-43C0-9040-3F2ACF51358E}" dt="2025-10-14T12:47:19.276" v="5144" actId="1076"/>
          <ac:spMkLst>
            <pc:docMk/>
            <pc:sldMk cId="2666008390" sldId="404"/>
            <ac:spMk id="13" creationId="{9485192F-F941-0AE7-200E-0821A452B5A5}"/>
          </ac:spMkLst>
        </pc:spChg>
      </pc:sldChg>
      <pc:sldChg chg="addSp delSp modSp mod delAnim modAnim">
        <pc:chgData name="Xiangdong Chen" userId="adc9a3eb-e6eb-4fca-8161-15420957dbd0" providerId="ADAL" clId="{95072396-21CD-43C0-9040-3F2ACF51358E}" dt="2025-10-15T06:51:10.924" v="6420" actId="1076"/>
        <pc:sldMkLst>
          <pc:docMk/>
          <pc:sldMk cId="479163655" sldId="405"/>
        </pc:sldMkLst>
        <pc:spChg chg="mod">
          <ac:chgData name="Xiangdong Chen" userId="adc9a3eb-e6eb-4fca-8161-15420957dbd0" providerId="ADAL" clId="{95072396-21CD-43C0-9040-3F2ACF51358E}" dt="2025-10-15T06:51:10.924" v="6420" actId="1076"/>
          <ac:spMkLst>
            <pc:docMk/>
            <pc:sldMk cId="479163655" sldId="405"/>
            <ac:spMk id="4" creationId="{CF8F9B5D-3D5B-0BCA-9B83-3F9040B819FE}"/>
          </ac:spMkLst>
        </pc:spChg>
        <pc:spChg chg="mod">
          <ac:chgData name="Xiangdong Chen" userId="adc9a3eb-e6eb-4fca-8161-15420957dbd0" providerId="ADAL" clId="{95072396-21CD-43C0-9040-3F2ACF51358E}" dt="2025-10-15T06:03:43.804" v="5646" actId="20577"/>
          <ac:spMkLst>
            <pc:docMk/>
            <pc:sldMk cId="479163655" sldId="405"/>
            <ac:spMk id="7" creationId="{B729CA19-AE9D-6BC8-630F-5DF40419F7B5}"/>
          </ac:spMkLst>
        </pc:spChg>
        <pc:spChg chg="mod">
          <ac:chgData name="Xiangdong Chen" userId="adc9a3eb-e6eb-4fca-8161-15420957dbd0" providerId="ADAL" clId="{95072396-21CD-43C0-9040-3F2ACF51358E}" dt="2025-10-15T06:51:10.924" v="6420" actId="1076"/>
          <ac:spMkLst>
            <pc:docMk/>
            <pc:sldMk cId="479163655" sldId="405"/>
            <ac:spMk id="9" creationId="{5F27B324-1D50-BFAD-399A-6A6107DFDCCC}"/>
          </ac:spMkLst>
        </pc:spChg>
        <pc:spChg chg="mod">
          <ac:chgData name="Xiangdong Chen" userId="adc9a3eb-e6eb-4fca-8161-15420957dbd0" providerId="ADAL" clId="{95072396-21CD-43C0-9040-3F2ACF51358E}" dt="2025-10-15T06:51:10.924" v="6420" actId="1076"/>
          <ac:spMkLst>
            <pc:docMk/>
            <pc:sldMk cId="479163655" sldId="405"/>
            <ac:spMk id="20" creationId="{1766FB42-9AB0-4F2F-1A40-320D62CB74E4}"/>
          </ac:spMkLst>
        </pc:spChg>
      </pc:sldChg>
      <pc:sldChg chg="modSp del mod">
        <pc:chgData name="Xiangdong Chen" userId="adc9a3eb-e6eb-4fca-8161-15420957dbd0" providerId="ADAL" clId="{95072396-21CD-43C0-9040-3F2ACF51358E}" dt="2025-10-14T05:35:39.650" v="4919" actId="47"/>
        <pc:sldMkLst>
          <pc:docMk/>
          <pc:sldMk cId="2630735922" sldId="406"/>
        </pc:sldMkLst>
      </pc:sldChg>
      <pc:sldChg chg="addSp delSp modSp mod delAnim modAnim">
        <pc:chgData name="Xiangdong Chen" userId="adc9a3eb-e6eb-4fca-8161-15420957dbd0" providerId="ADAL" clId="{95072396-21CD-43C0-9040-3F2ACF51358E}" dt="2025-10-15T23:25:40.472" v="8306"/>
        <pc:sldMkLst>
          <pc:docMk/>
          <pc:sldMk cId="1496098036" sldId="407"/>
        </pc:sldMkLst>
        <pc:spChg chg="mod">
          <ac:chgData name="Xiangdong Chen" userId="adc9a3eb-e6eb-4fca-8161-15420957dbd0" providerId="ADAL" clId="{95072396-21CD-43C0-9040-3F2ACF51358E}" dt="2025-10-14T09:14:30.106" v="5139" actId="20577"/>
          <ac:spMkLst>
            <pc:docMk/>
            <pc:sldMk cId="1496098036" sldId="407"/>
            <ac:spMk id="5" creationId="{2B337DA0-194D-FFE1-91D3-4316DE142A7A}"/>
          </ac:spMkLst>
        </pc:spChg>
        <pc:spChg chg="mod">
          <ac:chgData name="Xiangdong Chen" userId="adc9a3eb-e6eb-4fca-8161-15420957dbd0" providerId="ADAL" clId="{95072396-21CD-43C0-9040-3F2ACF51358E}" dt="2025-10-13T12:58:33.829" v="3871" actId="27636"/>
          <ac:spMkLst>
            <pc:docMk/>
            <pc:sldMk cId="1496098036" sldId="407"/>
            <ac:spMk id="7" creationId="{3F806747-DFE0-50E1-CAE4-C26959BF252C}"/>
          </ac:spMkLst>
        </pc:spChg>
        <pc:spChg chg="mod">
          <ac:chgData name="Xiangdong Chen" userId="adc9a3eb-e6eb-4fca-8161-15420957dbd0" providerId="ADAL" clId="{95072396-21CD-43C0-9040-3F2ACF51358E}" dt="2025-10-13T12:58:23.768" v="3868" actId="20577"/>
          <ac:spMkLst>
            <pc:docMk/>
            <pc:sldMk cId="1496098036" sldId="407"/>
            <ac:spMk id="11" creationId="{BB7FC282-AAF4-6D6B-D9F7-AC04FB4BCC61}"/>
          </ac:spMkLst>
        </pc:spChg>
        <pc:spChg chg="add mod">
          <ac:chgData name="Xiangdong Chen" userId="adc9a3eb-e6eb-4fca-8161-15420957dbd0" providerId="ADAL" clId="{95072396-21CD-43C0-9040-3F2ACF51358E}" dt="2025-10-08T07:32:08.614" v="2409" actId="1076"/>
          <ac:spMkLst>
            <pc:docMk/>
            <pc:sldMk cId="1496098036" sldId="407"/>
            <ac:spMk id="19" creationId="{A6F6BBE0-F529-3FCB-47D6-0893F347AABA}"/>
          </ac:spMkLst>
        </pc:spChg>
        <pc:spChg chg="add mod">
          <ac:chgData name="Xiangdong Chen" userId="adc9a3eb-e6eb-4fca-8161-15420957dbd0" providerId="ADAL" clId="{95072396-21CD-43C0-9040-3F2ACF51358E}" dt="2025-10-15T23:25:09.872" v="8301" actId="1076"/>
          <ac:spMkLst>
            <pc:docMk/>
            <pc:sldMk cId="1496098036" sldId="407"/>
            <ac:spMk id="21" creationId="{CFFCEEC9-DBCE-9FEC-87D8-0E3E5DEA4628}"/>
          </ac:spMkLst>
        </pc:spChg>
        <pc:spChg chg="mod">
          <ac:chgData name="Xiangdong Chen" userId="adc9a3eb-e6eb-4fca-8161-15420957dbd0" providerId="ADAL" clId="{95072396-21CD-43C0-9040-3F2ACF51358E}" dt="2025-10-13T12:39:16.764" v="3649" actId="1076"/>
          <ac:spMkLst>
            <pc:docMk/>
            <pc:sldMk cId="1496098036" sldId="407"/>
            <ac:spMk id="23" creationId="{BDE9C97B-BA54-7A42-CBC4-23C6A81C1591}"/>
          </ac:spMkLst>
        </pc:spChg>
        <pc:spChg chg="add mod">
          <ac:chgData name="Xiangdong Chen" userId="adc9a3eb-e6eb-4fca-8161-15420957dbd0" providerId="ADAL" clId="{95072396-21CD-43C0-9040-3F2ACF51358E}" dt="2025-10-13T12:39:11.375" v="3648" actId="1076"/>
          <ac:spMkLst>
            <pc:docMk/>
            <pc:sldMk cId="1496098036" sldId="407"/>
            <ac:spMk id="25" creationId="{0EBBA4F0-0292-E378-95C3-B3C21337D995}"/>
          </ac:spMkLst>
        </pc:spChg>
        <pc:spChg chg="mod">
          <ac:chgData name="Xiangdong Chen" userId="adc9a3eb-e6eb-4fca-8161-15420957dbd0" providerId="ADAL" clId="{95072396-21CD-43C0-9040-3F2ACF51358E}" dt="2025-10-13T12:39:08.043" v="3647" actId="1076"/>
          <ac:spMkLst>
            <pc:docMk/>
            <pc:sldMk cId="1496098036" sldId="407"/>
            <ac:spMk id="26" creationId="{9F33466F-5E5A-92D5-4E1B-75FBD07AEC1B}"/>
          </ac:spMkLst>
        </pc:spChg>
        <pc:spChg chg="add mod">
          <ac:chgData name="Xiangdong Chen" userId="adc9a3eb-e6eb-4fca-8161-15420957dbd0" providerId="ADAL" clId="{95072396-21CD-43C0-9040-3F2ACF51358E}" dt="2025-10-13T12:58:30.009" v="3869" actId="1076"/>
          <ac:spMkLst>
            <pc:docMk/>
            <pc:sldMk cId="1496098036" sldId="407"/>
            <ac:spMk id="27" creationId="{600E6E0F-49F2-6464-A83F-AFE21EC2DF68}"/>
          </ac:spMkLst>
        </pc:spChg>
        <pc:spChg chg="add mod">
          <ac:chgData name="Xiangdong Chen" userId="adc9a3eb-e6eb-4fca-8161-15420957dbd0" providerId="ADAL" clId="{95072396-21CD-43C0-9040-3F2ACF51358E}" dt="2025-10-13T13:15:46.572" v="3962" actId="368"/>
          <ac:spMkLst>
            <pc:docMk/>
            <pc:sldMk cId="1496098036" sldId="407"/>
            <ac:spMk id="29" creationId="{A962D6C1-19EA-B7F1-98B9-172EF37F86AA}"/>
          </ac:spMkLst>
        </pc:spChg>
        <pc:spChg chg="add mod">
          <ac:chgData name="Xiangdong Chen" userId="adc9a3eb-e6eb-4fca-8161-15420957dbd0" providerId="ADAL" clId="{95072396-21CD-43C0-9040-3F2ACF51358E}" dt="2025-10-13T12:37:04.003" v="3628" actId="14100"/>
          <ac:spMkLst>
            <pc:docMk/>
            <pc:sldMk cId="1496098036" sldId="407"/>
            <ac:spMk id="30" creationId="{B48DE509-1E5D-0AF8-B960-8CB43CB2FE7C}"/>
          </ac:spMkLst>
        </pc:spChg>
        <pc:spChg chg="add mod">
          <ac:chgData name="Xiangdong Chen" userId="adc9a3eb-e6eb-4fca-8161-15420957dbd0" providerId="ADAL" clId="{95072396-21CD-43C0-9040-3F2ACF51358E}" dt="2025-10-13T12:37:23.070" v="3632" actId="14100"/>
          <ac:spMkLst>
            <pc:docMk/>
            <pc:sldMk cId="1496098036" sldId="407"/>
            <ac:spMk id="33" creationId="{48E56B20-ECC1-F5F3-A68E-4CD3BB01AF33}"/>
          </ac:spMkLst>
        </pc:spChg>
        <pc:spChg chg="add mod">
          <ac:chgData name="Xiangdong Chen" userId="adc9a3eb-e6eb-4fca-8161-15420957dbd0" providerId="ADAL" clId="{95072396-21CD-43C0-9040-3F2ACF51358E}" dt="2025-10-13T12:37:30.637" v="3634" actId="1076"/>
          <ac:spMkLst>
            <pc:docMk/>
            <pc:sldMk cId="1496098036" sldId="407"/>
            <ac:spMk id="35" creationId="{E392EC3A-2DB6-DFAC-1580-E96C05E36752}"/>
          </ac:spMkLst>
        </pc:spChg>
        <pc:spChg chg="add mod">
          <ac:chgData name="Xiangdong Chen" userId="adc9a3eb-e6eb-4fca-8161-15420957dbd0" providerId="ADAL" clId="{95072396-21CD-43C0-9040-3F2ACF51358E}" dt="2025-10-13T12:38:25.703" v="3641" actId="1076"/>
          <ac:spMkLst>
            <pc:docMk/>
            <pc:sldMk cId="1496098036" sldId="407"/>
            <ac:spMk id="36" creationId="{EACDD4E3-2FD3-588D-294C-21867BD1A4EE}"/>
          </ac:spMkLst>
        </pc:spChg>
        <pc:spChg chg="add mod">
          <ac:chgData name="Xiangdong Chen" userId="adc9a3eb-e6eb-4fca-8161-15420957dbd0" providerId="ADAL" clId="{95072396-21CD-43C0-9040-3F2ACF51358E}" dt="2025-10-13T12:38:32.219" v="3643" actId="1076"/>
          <ac:spMkLst>
            <pc:docMk/>
            <pc:sldMk cId="1496098036" sldId="407"/>
            <ac:spMk id="37" creationId="{C5FF0E39-5A22-C028-B2D9-51663274470B}"/>
          </ac:spMkLst>
        </pc:spChg>
        <pc:spChg chg="add mod ord">
          <ac:chgData name="Xiangdong Chen" userId="adc9a3eb-e6eb-4fca-8161-15420957dbd0" providerId="ADAL" clId="{95072396-21CD-43C0-9040-3F2ACF51358E}" dt="2025-10-15T21:40:34.482" v="7513" actId="20577"/>
          <ac:spMkLst>
            <pc:docMk/>
            <pc:sldMk cId="1496098036" sldId="407"/>
            <ac:spMk id="38" creationId="{635DDCAC-91B0-0C97-296E-743E55E0A5E0}"/>
          </ac:spMkLst>
        </pc:spChg>
        <pc:spChg chg="add mod">
          <ac:chgData name="Xiangdong Chen" userId="adc9a3eb-e6eb-4fca-8161-15420957dbd0" providerId="ADAL" clId="{95072396-21CD-43C0-9040-3F2ACF51358E}" dt="2025-10-14T04:56:08.365" v="4854" actId="14100"/>
          <ac:spMkLst>
            <pc:docMk/>
            <pc:sldMk cId="1496098036" sldId="407"/>
            <ac:spMk id="39" creationId="{C97620E9-5DE4-02BD-AD75-1CE4E5C45027}"/>
          </ac:spMkLst>
        </pc:spChg>
        <pc:spChg chg="add mod">
          <ac:chgData name="Xiangdong Chen" userId="adc9a3eb-e6eb-4fca-8161-15420957dbd0" providerId="ADAL" clId="{95072396-21CD-43C0-9040-3F2ACF51358E}" dt="2025-10-14T04:56:41.687" v="4862" actId="1076"/>
          <ac:spMkLst>
            <pc:docMk/>
            <pc:sldMk cId="1496098036" sldId="407"/>
            <ac:spMk id="42" creationId="{154ED7DF-EE6B-3B81-9E3A-9361B6E04866}"/>
          </ac:spMkLst>
        </pc:spChg>
        <pc:spChg chg="add mod">
          <ac:chgData name="Xiangdong Chen" userId="adc9a3eb-e6eb-4fca-8161-15420957dbd0" providerId="ADAL" clId="{95072396-21CD-43C0-9040-3F2ACF51358E}" dt="2025-10-14T04:57:44.781" v="4869" actId="1076"/>
          <ac:spMkLst>
            <pc:docMk/>
            <pc:sldMk cId="1496098036" sldId="407"/>
            <ac:spMk id="43" creationId="{B92A8F19-4780-1D7B-12AD-C4CD4879B6F7}"/>
          </ac:spMkLst>
        </pc:spChg>
        <pc:spChg chg="add mod">
          <ac:chgData name="Xiangdong Chen" userId="adc9a3eb-e6eb-4fca-8161-15420957dbd0" providerId="ADAL" clId="{95072396-21CD-43C0-9040-3F2ACF51358E}" dt="2025-10-14T04:57:50.859" v="4870" actId="1076"/>
          <ac:spMkLst>
            <pc:docMk/>
            <pc:sldMk cId="1496098036" sldId="407"/>
            <ac:spMk id="44" creationId="{EA22619E-A27B-7F1D-34D5-A54D142FAAFA}"/>
          </ac:spMkLst>
        </pc:spChg>
        <pc:spChg chg="add mod">
          <ac:chgData name="Xiangdong Chen" userId="adc9a3eb-e6eb-4fca-8161-15420957dbd0" providerId="ADAL" clId="{95072396-21CD-43C0-9040-3F2ACF51358E}" dt="2025-10-14T05:08:01.810" v="4900" actId="1076"/>
          <ac:spMkLst>
            <pc:docMk/>
            <pc:sldMk cId="1496098036" sldId="407"/>
            <ac:spMk id="45" creationId="{68B6AF2E-1AC0-EFE3-CC2C-C06DC9B976E3}"/>
          </ac:spMkLst>
        </pc:spChg>
        <pc:cxnChg chg="add mod">
          <ac:chgData name="Xiangdong Chen" userId="adc9a3eb-e6eb-4fca-8161-15420957dbd0" providerId="ADAL" clId="{95072396-21CD-43C0-9040-3F2ACF51358E}" dt="2025-10-13T12:39:08.043" v="3647" actId="1076"/>
          <ac:cxnSpMkLst>
            <pc:docMk/>
            <pc:sldMk cId="1496098036" sldId="407"/>
            <ac:cxnSpMk id="2" creationId="{F5A9CF03-6F1C-E4CA-50C0-12C42CB2953E}"/>
          </ac:cxnSpMkLst>
        </pc:cxnChg>
        <pc:cxnChg chg="add mod">
          <ac:chgData name="Xiangdong Chen" userId="adc9a3eb-e6eb-4fca-8161-15420957dbd0" providerId="ADAL" clId="{95072396-21CD-43C0-9040-3F2ACF51358E}" dt="2025-10-08T07:32:08.614" v="2409" actId="1076"/>
          <ac:cxnSpMkLst>
            <pc:docMk/>
            <pc:sldMk cId="1496098036" sldId="407"/>
            <ac:cxnSpMk id="20" creationId="{E371D1E2-AD03-6469-37AF-9CC708AE2B0F}"/>
          </ac:cxnSpMkLst>
        </pc:cxnChg>
        <pc:cxnChg chg="add mod">
          <ac:chgData name="Xiangdong Chen" userId="adc9a3eb-e6eb-4fca-8161-15420957dbd0" providerId="ADAL" clId="{95072396-21CD-43C0-9040-3F2ACF51358E}" dt="2025-10-14T05:14:58.618" v="4914" actId="14100"/>
          <ac:cxnSpMkLst>
            <pc:docMk/>
            <pc:sldMk cId="1496098036" sldId="407"/>
            <ac:cxnSpMk id="47" creationId="{38B05C02-6A37-DB83-5E78-F88875115B30}"/>
          </ac:cxnSpMkLst>
        </pc:cxnChg>
        <pc:cxnChg chg="add mod">
          <ac:chgData name="Xiangdong Chen" userId="adc9a3eb-e6eb-4fca-8161-15420957dbd0" providerId="ADAL" clId="{95072396-21CD-43C0-9040-3F2ACF51358E}" dt="2025-10-14T05:14:49.069" v="4913" actId="14100"/>
          <ac:cxnSpMkLst>
            <pc:docMk/>
            <pc:sldMk cId="1496098036" sldId="407"/>
            <ac:cxnSpMk id="50" creationId="{9F130E14-646D-B539-3D3E-42D08B0DE53D}"/>
          </ac:cxnSpMkLst>
        </pc:cxnChg>
      </pc:sldChg>
      <pc:sldChg chg="addSp delSp modSp del mod delAnim modAnim modShow">
        <pc:chgData name="Xiangdong Chen" userId="adc9a3eb-e6eb-4fca-8161-15420957dbd0" providerId="ADAL" clId="{95072396-21CD-43C0-9040-3F2ACF51358E}" dt="2025-10-14T05:35:51.273" v="4923" actId="47"/>
        <pc:sldMkLst>
          <pc:docMk/>
          <pc:sldMk cId="3745309440" sldId="408"/>
        </pc:sldMkLst>
      </pc:sldChg>
      <pc:sldChg chg="modSp del mod modAnim modShow">
        <pc:chgData name="Xiangdong Chen" userId="adc9a3eb-e6eb-4fca-8161-15420957dbd0" providerId="ADAL" clId="{95072396-21CD-43C0-9040-3F2ACF51358E}" dt="2025-10-14T05:35:52.397" v="4925" actId="47"/>
        <pc:sldMkLst>
          <pc:docMk/>
          <pc:sldMk cId="2393218530" sldId="409"/>
        </pc:sldMkLst>
      </pc:sldChg>
      <pc:sldChg chg="addSp modSp del mod modAnim modShow">
        <pc:chgData name="Xiangdong Chen" userId="adc9a3eb-e6eb-4fca-8161-15420957dbd0" providerId="ADAL" clId="{95072396-21CD-43C0-9040-3F2ACF51358E}" dt="2025-10-20T16:34:41.752" v="8314" actId="2696"/>
        <pc:sldMkLst>
          <pc:docMk/>
          <pc:sldMk cId="1252481793" sldId="410"/>
        </pc:sldMkLst>
      </pc:sldChg>
      <pc:sldChg chg="addSp delSp modSp del mod delAnim modAnim modShow">
        <pc:chgData name="Xiangdong Chen" userId="adc9a3eb-e6eb-4fca-8161-15420957dbd0" providerId="ADAL" clId="{95072396-21CD-43C0-9040-3F2ACF51358E}" dt="2025-10-14T05:35:50.035" v="4922" actId="47"/>
        <pc:sldMkLst>
          <pc:docMk/>
          <pc:sldMk cId="338320391" sldId="411"/>
        </pc:sldMkLst>
      </pc:sldChg>
      <pc:sldChg chg="delSp modSp mod delAnim modAnim">
        <pc:chgData name="Xiangdong Chen" userId="adc9a3eb-e6eb-4fca-8161-15420957dbd0" providerId="ADAL" clId="{95072396-21CD-43C0-9040-3F2ACF51358E}" dt="2025-10-15T22:56:13.752" v="7932" actId="20577"/>
        <pc:sldMkLst>
          <pc:docMk/>
          <pc:sldMk cId="4173194300" sldId="412"/>
        </pc:sldMkLst>
        <pc:spChg chg="mod">
          <ac:chgData name="Xiangdong Chen" userId="adc9a3eb-e6eb-4fca-8161-15420957dbd0" providerId="ADAL" clId="{95072396-21CD-43C0-9040-3F2ACF51358E}" dt="2025-10-08T05:11:23.391" v="1211"/>
          <ac:spMkLst>
            <pc:docMk/>
            <pc:sldMk cId="4173194300" sldId="412"/>
            <ac:spMk id="5" creationId="{9EEA956A-6ACE-AA28-6DE6-E533BB472F2C}"/>
          </ac:spMkLst>
        </pc:spChg>
        <pc:spChg chg="mod">
          <ac:chgData name="Xiangdong Chen" userId="adc9a3eb-e6eb-4fca-8161-15420957dbd0" providerId="ADAL" clId="{95072396-21CD-43C0-9040-3F2ACF51358E}" dt="2025-10-15T22:56:13.752" v="7932" actId="20577"/>
          <ac:spMkLst>
            <pc:docMk/>
            <pc:sldMk cId="4173194300" sldId="412"/>
            <ac:spMk id="7" creationId="{9E7FE9BA-C596-3B7E-C427-583127057041}"/>
          </ac:spMkLst>
        </pc:spChg>
      </pc:sldChg>
      <pc:sldChg chg="modSp mod modAnim">
        <pc:chgData name="Xiangdong Chen" userId="adc9a3eb-e6eb-4fca-8161-15420957dbd0" providerId="ADAL" clId="{95072396-21CD-43C0-9040-3F2ACF51358E}" dt="2025-10-12T12:14:37.909" v="3222" actId="113"/>
        <pc:sldMkLst>
          <pc:docMk/>
          <pc:sldMk cId="1445061717" sldId="413"/>
        </pc:sldMkLst>
        <pc:spChg chg="mod">
          <ac:chgData name="Xiangdong Chen" userId="adc9a3eb-e6eb-4fca-8161-15420957dbd0" providerId="ADAL" clId="{95072396-21CD-43C0-9040-3F2ACF51358E}" dt="2025-10-12T12:14:37.909" v="3222" actId="113"/>
          <ac:spMkLst>
            <pc:docMk/>
            <pc:sldMk cId="1445061717" sldId="413"/>
            <ac:spMk id="7" creationId="{A4A25282-3A9A-9236-CEA5-E54325F07834}"/>
          </ac:spMkLst>
        </pc:spChg>
      </pc:sldChg>
      <pc:sldChg chg="modSp mod modAnim">
        <pc:chgData name="Xiangdong Chen" userId="adc9a3eb-e6eb-4fca-8161-15420957dbd0" providerId="ADAL" clId="{95072396-21CD-43C0-9040-3F2ACF51358E}" dt="2025-10-15T23:21:15.735" v="8295" actId="20577"/>
        <pc:sldMkLst>
          <pc:docMk/>
          <pc:sldMk cId="3850246570" sldId="414"/>
        </pc:sldMkLst>
        <pc:spChg chg="mod">
          <ac:chgData name="Xiangdong Chen" userId="adc9a3eb-e6eb-4fca-8161-15420957dbd0" providerId="ADAL" clId="{95072396-21CD-43C0-9040-3F2ACF51358E}" dt="2025-10-15T23:21:15.735" v="8295" actId="20577"/>
          <ac:spMkLst>
            <pc:docMk/>
            <pc:sldMk cId="3850246570" sldId="414"/>
            <ac:spMk id="7" creationId="{EFB558A4-7621-3BCE-4F97-04A0A7B6F598}"/>
          </ac:spMkLst>
        </pc:spChg>
      </pc:sldChg>
      <pc:sldChg chg="del mod modShow">
        <pc:chgData name="Xiangdong Chen" userId="adc9a3eb-e6eb-4fca-8161-15420957dbd0" providerId="ADAL" clId="{95072396-21CD-43C0-9040-3F2ACF51358E}" dt="2025-10-14T05:35:51.790" v="4924" actId="47"/>
        <pc:sldMkLst>
          <pc:docMk/>
          <pc:sldMk cId="2629262835" sldId="417"/>
        </pc:sldMkLst>
      </pc:sldChg>
      <pc:sldChg chg="addSp modSp del mod modAnim modShow">
        <pc:chgData name="Xiangdong Chen" userId="adc9a3eb-e6eb-4fca-8161-15420957dbd0" providerId="ADAL" clId="{95072396-21CD-43C0-9040-3F2ACF51358E}" dt="2025-10-14T05:35:53.256" v="4926" actId="47"/>
        <pc:sldMkLst>
          <pc:docMk/>
          <pc:sldMk cId="2673304872" sldId="418"/>
        </pc:sldMkLst>
      </pc:sldChg>
      <pc:sldChg chg="addSp delSp modSp del mod addAnim delAnim modAnim modShow">
        <pc:chgData name="Xiangdong Chen" userId="adc9a3eb-e6eb-4fca-8161-15420957dbd0" providerId="ADAL" clId="{95072396-21CD-43C0-9040-3F2ACF51358E}" dt="2025-10-14T05:35:55.950" v="4927" actId="47"/>
        <pc:sldMkLst>
          <pc:docMk/>
          <pc:sldMk cId="1136486705" sldId="419"/>
        </pc:sldMkLst>
      </pc:sldChg>
      <pc:sldChg chg="del">
        <pc:chgData name="Xiangdong Chen" userId="adc9a3eb-e6eb-4fca-8161-15420957dbd0" providerId="ADAL" clId="{95072396-21CD-43C0-9040-3F2ACF51358E}" dt="2025-10-14T05:35:41.705" v="4920" actId="47"/>
        <pc:sldMkLst>
          <pc:docMk/>
          <pc:sldMk cId="782191658" sldId="421"/>
        </pc:sldMkLst>
      </pc:sldChg>
      <pc:sldChg chg="del">
        <pc:chgData name="Xiangdong Chen" userId="adc9a3eb-e6eb-4fca-8161-15420957dbd0" providerId="ADAL" clId="{95072396-21CD-43C0-9040-3F2ACF51358E}" dt="2025-10-14T05:35:44.214" v="4921" actId="47"/>
        <pc:sldMkLst>
          <pc:docMk/>
          <pc:sldMk cId="755045097" sldId="422"/>
        </pc:sldMkLst>
      </pc:sldChg>
      <pc:sldChg chg="del">
        <pc:chgData name="Xiangdong Chen" userId="adc9a3eb-e6eb-4fca-8161-15420957dbd0" providerId="ADAL" clId="{95072396-21CD-43C0-9040-3F2ACF51358E}" dt="2025-10-20T16:34:50.275" v="8315" actId="2696"/>
        <pc:sldMkLst>
          <pc:docMk/>
          <pc:sldMk cId="3657943731" sldId="423"/>
        </pc:sldMkLst>
      </pc:sldChg>
      <pc:sldChg chg="addSp delSp modSp add mod delAnim modAnim">
        <pc:chgData name="Xiangdong Chen" userId="adc9a3eb-e6eb-4fca-8161-15420957dbd0" providerId="ADAL" clId="{95072396-21CD-43C0-9040-3F2ACF51358E}" dt="2025-10-15T22:43:43.606" v="7803" actId="20577"/>
        <pc:sldMkLst>
          <pc:docMk/>
          <pc:sldMk cId="3001775734" sldId="424"/>
        </pc:sldMkLst>
        <pc:spChg chg="mod">
          <ac:chgData name="Xiangdong Chen" userId="adc9a3eb-e6eb-4fca-8161-15420957dbd0" providerId="ADAL" clId="{95072396-21CD-43C0-9040-3F2ACF51358E}" dt="2025-10-15T22:43:43.606" v="7803" actId="20577"/>
          <ac:spMkLst>
            <pc:docMk/>
            <pc:sldMk cId="3001775734" sldId="424"/>
            <ac:spMk id="5" creationId="{BA7B8893-5906-FD89-50ED-46CB9A26BE77}"/>
          </ac:spMkLst>
        </pc:spChg>
        <pc:spChg chg="mod ord">
          <ac:chgData name="Xiangdong Chen" userId="adc9a3eb-e6eb-4fca-8161-15420957dbd0" providerId="ADAL" clId="{95072396-21CD-43C0-9040-3F2ACF51358E}" dt="2025-10-15T22:23:15.679" v="7635" actId="20577"/>
          <ac:spMkLst>
            <pc:docMk/>
            <pc:sldMk cId="3001775734" sldId="424"/>
            <ac:spMk id="7" creationId="{6F035B59-F440-3E9C-699E-4722DB111F3C}"/>
          </ac:spMkLst>
        </pc:spChg>
        <pc:spChg chg="mod">
          <ac:chgData name="Xiangdong Chen" userId="adc9a3eb-e6eb-4fca-8161-15420957dbd0" providerId="ADAL" clId="{95072396-21CD-43C0-9040-3F2ACF51358E}" dt="2025-10-15T06:06:45.191" v="5743" actId="1076"/>
          <ac:spMkLst>
            <pc:docMk/>
            <pc:sldMk cId="3001775734" sldId="424"/>
            <ac:spMk id="13" creationId="{7E9BD7A6-C127-B465-8F94-29FD7FDA9582}"/>
          </ac:spMkLst>
        </pc:spChg>
        <pc:spChg chg="add mod">
          <ac:chgData name="Xiangdong Chen" userId="adc9a3eb-e6eb-4fca-8161-15420957dbd0" providerId="ADAL" clId="{95072396-21CD-43C0-9040-3F2ACF51358E}" dt="2025-10-13T12:40:19.538" v="3656"/>
          <ac:spMkLst>
            <pc:docMk/>
            <pc:sldMk cId="3001775734" sldId="424"/>
            <ac:spMk id="22" creationId="{122547BF-9B62-E056-4802-135A1762BBA1}"/>
          </ac:spMkLst>
        </pc:spChg>
        <pc:spChg chg="add mod">
          <ac:chgData name="Xiangdong Chen" userId="adc9a3eb-e6eb-4fca-8161-15420957dbd0" providerId="ADAL" clId="{95072396-21CD-43C0-9040-3F2ACF51358E}" dt="2025-10-13T12:40:19.538" v="3656"/>
          <ac:spMkLst>
            <pc:docMk/>
            <pc:sldMk cId="3001775734" sldId="424"/>
            <ac:spMk id="24" creationId="{325F990E-2C36-037F-0E1E-81C2F5979C03}"/>
          </ac:spMkLst>
        </pc:spChg>
        <pc:spChg chg="add mod">
          <ac:chgData name="Xiangdong Chen" userId="adc9a3eb-e6eb-4fca-8161-15420957dbd0" providerId="ADAL" clId="{95072396-21CD-43C0-9040-3F2ACF51358E}" dt="2025-10-13T12:40:19.538" v="3656"/>
          <ac:spMkLst>
            <pc:docMk/>
            <pc:sldMk cId="3001775734" sldId="424"/>
            <ac:spMk id="30" creationId="{A2CC38C4-6C14-973B-0C34-A367C61CF0F4}"/>
          </ac:spMkLst>
        </pc:spChg>
        <pc:spChg chg="add mod">
          <ac:chgData name="Xiangdong Chen" userId="adc9a3eb-e6eb-4fca-8161-15420957dbd0" providerId="ADAL" clId="{95072396-21CD-43C0-9040-3F2ACF51358E}" dt="2025-10-15T06:07:51.784" v="5829" actId="1076"/>
          <ac:spMkLst>
            <pc:docMk/>
            <pc:sldMk cId="3001775734" sldId="424"/>
            <ac:spMk id="39" creationId="{BAAE3572-876B-9951-99C9-40DC9DBE1E0A}"/>
          </ac:spMkLst>
        </pc:spChg>
        <pc:cxnChg chg="add mod">
          <ac:chgData name="Xiangdong Chen" userId="adc9a3eb-e6eb-4fca-8161-15420957dbd0" providerId="ADAL" clId="{95072396-21CD-43C0-9040-3F2ACF51358E}" dt="2025-10-13T12:40:19.538" v="3656"/>
          <ac:cxnSpMkLst>
            <pc:docMk/>
            <pc:sldMk cId="3001775734" sldId="424"/>
            <ac:cxnSpMk id="28" creationId="{44CA3968-B9CD-D3E2-C27C-00CF7A686BD3}"/>
          </ac:cxnSpMkLst>
        </pc:cxnChg>
        <pc:cxnChg chg="add mod">
          <ac:chgData name="Xiangdong Chen" userId="adc9a3eb-e6eb-4fca-8161-15420957dbd0" providerId="ADAL" clId="{95072396-21CD-43C0-9040-3F2ACF51358E}" dt="2025-10-13T12:40:52.327" v="3660" actId="14100"/>
          <ac:cxnSpMkLst>
            <pc:docMk/>
            <pc:sldMk cId="3001775734" sldId="424"/>
            <ac:cxnSpMk id="33" creationId="{486EEBFC-1CC3-CB37-5870-4013F4C5A96F}"/>
          </ac:cxnSpMkLst>
        </pc:cxnChg>
      </pc:sldChg>
      <pc:sldChg chg="delSp modSp add mod ord delAnim modAnim">
        <pc:chgData name="Xiangdong Chen" userId="adc9a3eb-e6eb-4fca-8161-15420957dbd0" providerId="ADAL" clId="{95072396-21CD-43C0-9040-3F2ACF51358E}" dt="2025-10-15T22:55:54.061" v="7919" actId="20577"/>
        <pc:sldMkLst>
          <pc:docMk/>
          <pc:sldMk cId="2974875573" sldId="425"/>
        </pc:sldMkLst>
        <pc:spChg chg="mod">
          <ac:chgData name="Xiangdong Chen" userId="adc9a3eb-e6eb-4fca-8161-15420957dbd0" providerId="ADAL" clId="{95072396-21CD-43C0-9040-3F2ACF51358E}" dt="2025-10-13T12:41:36.598" v="3665" actId="20577"/>
          <ac:spMkLst>
            <pc:docMk/>
            <pc:sldMk cId="2974875573" sldId="425"/>
            <ac:spMk id="7" creationId="{9C23D6F4-3F8F-567F-3BD1-6882974D9321}"/>
          </ac:spMkLst>
        </pc:spChg>
        <pc:spChg chg="mod">
          <ac:chgData name="Xiangdong Chen" userId="adc9a3eb-e6eb-4fca-8161-15420957dbd0" providerId="ADAL" clId="{95072396-21CD-43C0-9040-3F2ACF51358E}" dt="2025-10-15T22:55:54.061" v="7919" actId="20577"/>
          <ac:spMkLst>
            <pc:docMk/>
            <pc:sldMk cId="2974875573" sldId="425"/>
            <ac:spMk id="8" creationId="{43893CD7-11DA-779E-15A5-A9C7A4BC564C}"/>
          </ac:spMkLst>
        </pc:spChg>
      </pc:sldChg>
      <pc:sldChg chg="add del mod modShow">
        <pc:chgData name="Xiangdong Chen" userId="adc9a3eb-e6eb-4fca-8161-15420957dbd0" providerId="ADAL" clId="{95072396-21CD-43C0-9040-3F2ACF51358E}" dt="2025-10-20T16:34:29.881" v="8311" actId="2696"/>
        <pc:sldMkLst>
          <pc:docMk/>
          <pc:sldMk cId="2236561903" sldId="426"/>
        </pc:sldMkLst>
      </pc:sldChg>
      <pc:sldChg chg="addSp delSp modSp add mod modAnim modShow">
        <pc:chgData name="Xiangdong Chen" userId="adc9a3eb-e6eb-4fca-8161-15420957dbd0" providerId="ADAL" clId="{95072396-21CD-43C0-9040-3F2ACF51358E}" dt="2025-10-20T16:34:34.035" v="8312" actId="729"/>
        <pc:sldMkLst>
          <pc:docMk/>
          <pc:sldMk cId="700852637" sldId="427"/>
        </pc:sldMkLst>
        <pc:spChg chg="mod">
          <ac:chgData name="Xiangdong Chen" userId="adc9a3eb-e6eb-4fca-8161-15420957dbd0" providerId="ADAL" clId="{95072396-21CD-43C0-9040-3F2ACF51358E}" dt="2025-10-15T06:14:41.641" v="5989" actId="20577"/>
          <ac:spMkLst>
            <pc:docMk/>
            <pc:sldMk cId="700852637" sldId="427"/>
            <ac:spMk id="5" creationId="{8154122C-FBC7-B14E-0735-AC1C26EA2D48}"/>
          </ac:spMkLst>
        </pc:spChg>
        <pc:spChg chg="mod">
          <ac:chgData name="Xiangdong Chen" userId="adc9a3eb-e6eb-4fca-8161-15420957dbd0" providerId="ADAL" clId="{95072396-21CD-43C0-9040-3F2ACF51358E}" dt="2025-10-15T06:45:27.062" v="6320" actId="20577"/>
          <ac:spMkLst>
            <pc:docMk/>
            <pc:sldMk cId="700852637" sldId="427"/>
            <ac:spMk id="7" creationId="{65A2E13B-0073-D887-8FAA-D8E4F5282433}"/>
          </ac:spMkLst>
        </pc:spChg>
        <pc:spChg chg="add mod">
          <ac:chgData name="Xiangdong Chen" userId="adc9a3eb-e6eb-4fca-8161-15420957dbd0" providerId="ADAL" clId="{95072396-21CD-43C0-9040-3F2ACF51358E}" dt="2025-10-15T06:49:50.481" v="6415" actId="20577"/>
          <ac:spMkLst>
            <pc:docMk/>
            <pc:sldMk cId="700852637" sldId="427"/>
            <ac:spMk id="8" creationId="{36ACEB7A-2A75-52A2-F127-ED8AF471B11A}"/>
          </ac:spMkLst>
        </pc:spChg>
        <pc:spChg chg="add mod">
          <ac:chgData name="Xiangdong Chen" userId="adc9a3eb-e6eb-4fca-8161-15420957dbd0" providerId="ADAL" clId="{95072396-21CD-43C0-9040-3F2ACF51358E}" dt="2025-10-15T06:40:20.281" v="6144" actId="14100"/>
          <ac:spMkLst>
            <pc:docMk/>
            <pc:sldMk cId="700852637" sldId="427"/>
            <ac:spMk id="9" creationId="{4E19EF8F-C5E5-FDF4-9CC0-3B49E3B7194A}"/>
          </ac:spMkLst>
        </pc:spChg>
        <pc:spChg chg="add mod">
          <ac:chgData name="Xiangdong Chen" userId="adc9a3eb-e6eb-4fca-8161-15420957dbd0" providerId="ADAL" clId="{95072396-21CD-43C0-9040-3F2ACF51358E}" dt="2025-10-15T06:40:55.586" v="6149" actId="14100"/>
          <ac:spMkLst>
            <pc:docMk/>
            <pc:sldMk cId="700852637" sldId="427"/>
            <ac:spMk id="10" creationId="{9413385B-8BF5-DE44-C600-A2777CA48BE8}"/>
          </ac:spMkLst>
        </pc:spChg>
        <pc:spChg chg="add mod">
          <ac:chgData name="Xiangdong Chen" userId="adc9a3eb-e6eb-4fca-8161-15420957dbd0" providerId="ADAL" clId="{95072396-21CD-43C0-9040-3F2ACF51358E}" dt="2025-10-15T06:41:28.089" v="6154" actId="14100"/>
          <ac:spMkLst>
            <pc:docMk/>
            <pc:sldMk cId="700852637" sldId="427"/>
            <ac:spMk id="11" creationId="{AD008A10-0C8E-0534-F871-B92EFBBE3ECC}"/>
          </ac:spMkLst>
        </pc:spChg>
        <pc:spChg chg="add mod">
          <ac:chgData name="Xiangdong Chen" userId="adc9a3eb-e6eb-4fca-8161-15420957dbd0" providerId="ADAL" clId="{95072396-21CD-43C0-9040-3F2ACF51358E}" dt="2025-10-15T06:47:21.498" v="6328" actId="14100"/>
          <ac:spMkLst>
            <pc:docMk/>
            <pc:sldMk cId="700852637" sldId="427"/>
            <ac:spMk id="12" creationId="{8B67A8E6-A561-40E4-F0D8-1D83C38E2EE7}"/>
          </ac:spMkLst>
        </pc:spChg>
        <pc:spChg chg="add mod">
          <ac:chgData name="Xiangdong Chen" userId="adc9a3eb-e6eb-4fca-8161-15420957dbd0" providerId="ADAL" clId="{95072396-21CD-43C0-9040-3F2ACF51358E}" dt="2025-10-15T06:49:53.222" v="6416" actId="1076"/>
          <ac:spMkLst>
            <pc:docMk/>
            <pc:sldMk cId="700852637" sldId="427"/>
            <ac:spMk id="13" creationId="{5A26704A-8D59-CC79-C0FB-BCCFF9B5F7B5}"/>
          </ac:spMkLst>
        </pc:spChg>
        <pc:spChg chg="add mod">
          <ac:chgData name="Xiangdong Chen" userId="adc9a3eb-e6eb-4fca-8161-15420957dbd0" providerId="ADAL" clId="{95072396-21CD-43C0-9040-3F2ACF51358E}" dt="2025-10-15T06:44:21.113" v="6169" actId="14100"/>
          <ac:spMkLst>
            <pc:docMk/>
            <pc:sldMk cId="700852637" sldId="427"/>
            <ac:spMk id="14" creationId="{8818150A-05BF-D85B-2C2E-DCCB257FE162}"/>
          </ac:spMkLst>
        </pc:spChg>
      </pc:sldChg>
      <pc:sldChg chg="modSp add mod modAnim">
        <pc:chgData name="Xiangdong Chen" userId="adc9a3eb-e6eb-4fca-8161-15420957dbd0" providerId="ADAL" clId="{95072396-21CD-43C0-9040-3F2ACF51358E}" dt="2025-10-15T23:40:29.718" v="8309" actId="113"/>
        <pc:sldMkLst>
          <pc:docMk/>
          <pc:sldMk cId="2966196809" sldId="428"/>
        </pc:sldMkLst>
        <pc:spChg chg="mod">
          <ac:chgData name="Xiangdong Chen" userId="adc9a3eb-e6eb-4fca-8161-15420957dbd0" providerId="ADAL" clId="{95072396-21CD-43C0-9040-3F2ACF51358E}" dt="2025-10-15T07:36:13.366" v="6520" actId="5793"/>
          <ac:spMkLst>
            <pc:docMk/>
            <pc:sldMk cId="2966196809" sldId="428"/>
            <ac:spMk id="5" creationId="{B562C98C-F0B3-9CB8-CD38-F3AF15A0D1E8}"/>
          </ac:spMkLst>
        </pc:spChg>
        <pc:spChg chg="mod">
          <ac:chgData name="Xiangdong Chen" userId="adc9a3eb-e6eb-4fca-8161-15420957dbd0" providerId="ADAL" clId="{95072396-21CD-43C0-9040-3F2ACF51358E}" dt="2025-10-15T23:40:29.718" v="8309" actId="113"/>
          <ac:spMkLst>
            <pc:docMk/>
            <pc:sldMk cId="2966196809" sldId="428"/>
            <ac:spMk id="7" creationId="{FD153B7D-E656-EB2C-3ADD-9471AD7E850B}"/>
          </ac:spMkLst>
        </pc:spChg>
      </pc:sldChg>
    </pc:docChg>
  </pc:docChgLst>
  <pc:docChgLst>
    <pc:chgData name="Xiangdong Chen" userId="S::u1442677@umail.utah.edu::adc9a3eb-e6eb-4fca-8161-15420957dbd0" providerId="AD" clId="Web-{036AC615-62C4-3FCE-E9DD-7B32AA72A21C}"/>
    <pc:docChg chg="modSld">
      <pc:chgData name="Xiangdong Chen" userId="S::u1442677@umail.utah.edu::adc9a3eb-e6eb-4fca-8161-15420957dbd0" providerId="AD" clId="Web-{036AC615-62C4-3FCE-E9DD-7B32AA72A21C}" dt="2025-10-09T14:11:22.782" v="23" actId="20577"/>
      <pc:docMkLst>
        <pc:docMk/>
      </pc:docMkLst>
      <pc:sldChg chg="modSp">
        <pc:chgData name="Xiangdong Chen" userId="S::u1442677@umail.utah.edu::adc9a3eb-e6eb-4fca-8161-15420957dbd0" providerId="AD" clId="Web-{036AC615-62C4-3FCE-E9DD-7B32AA72A21C}" dt="2025-10-09T14:11:22.782" v="23" actId="20577"/>
        <pc:sldMkLst>
          <pc:docMk/>
          <pc:sldMk cId="109857222" sldId="256"/>
        </pc:sldMkLst>
        <pc:spChg chg="mod">
          <ac:chgData name="Xiangdong Chen" userId="S::u1442677@umail.utah.edu::adc9a3eb-e6eb-4fca-8161-15420957dbd0" providerId="AD" clId="Web-{036AC615-62C4-3FCE-E9DD-7B32AA72A21C}" dt="2025-10-09T14:11:22.782" v="23" actId="20577"/>
          <ac:spMkLst>
            <pc:docMk/>
            <pc:sldMk cId="109857222" sldId="256"/>
            <ac:spMk id="8" creationId="{12E25FE7-1427-5EF6-CEFF-687D17EE3B49}"/>
          </ac:spMkLst>
        </pc:spChg>
      </pc:sldChg>
      <pc:sldChg chg="modSp">
        <pc:chgData name="Xiangdong Chen" userId="S::u1442677@umail.utah.edu::adc9a3eb-e6eb-4fca-8161-15420957dbd0" providerId="AD" clId="Web-{036AC615-62C4-3FCE-E9DD-7B32AA72A21C}" dt="2025-10-09T14:09:27.658" v="4" actId="20577"/>
        <pc:sldMkLst>
          <pc:docMk/>
          <pc:sldMk cId="479163655" sldId="405"/>
        </pc:sldMkLst>
        <pc:spChg chg="mod">
          <ac:chgData name="Xiangdong Chen" userId="S::u1442677@umail.utah.edu::adc9a3eb-e6eb-4fca-8161-15420957dbd0" providerId="AD" clId="Web-{036AC615-62C4-3FCE-E9DD-7B32AA72A21C}" dt="2025-10-09T14:09:27.658" v="4" actId="20577"/>
          <ac:spMkLst>
            <pc:docMk/>
            <pc:sldMk cId="479163655" sldId="405"/>
            <ac:spMk id="7" creationId="{B729CA19-AE9D-6BC8-630F-5DF40419F7B5}"/>
          </ac:spMkLst>
        </pc:spChg>
      </pc:sldChg>
      <pc:sldChg chg="modSp">
        <pc:chgData name="Xiangdong Chen" userId="S::u1442677@umail.utah.edu::adc9a3eb-e6eb-4fca-8161-15420957dbd0" providerId="AD" clId="Web-{036AC615-62C4-3FCE-E9DD-7B32AA72A21C}" dt="2025-10-09T14:10:23.751" v="13" actId="20577"/>
        <pc:sldMkLst>
          <pc:docMk/>
          <pc:sldMk cId="4173194300" sldId="412"/>
        </pc:sldMkLst>
        <pc:spChg chg="mod">
          <ac:chgData name="Xiangdong Chen" userId="S::u1442677@umail.utah.edu::adc9a3eb-e6eb-4fca-8161-15420957dbd0" providerId="AD" clId="Web-{036AC615-62C4-3FCE-E9DD-7B32AA72A21C}" dt="2025-10-09T14:10:23.751" v="13" actId="20577"/>
          <ac:spMkLst>
            <pc:docMk/>
            <pc:sldMk cId="4173194300" sldId="412"/>
            <ac:spMk id="7" creationId="{9E7FE9BA-C596-3B7E-C427-583127057041}"/>
          </ac:spMkLst>
        </pc:spChg>
      </pc:sldChg>
      <pc:sldChg chg="modSp">
        <pc:chgData name="Xiangdong Chen" userId="S::u1442677@umail.utah.edu::adc9a3eb-e6eb-4fca-8161-15420957dbd0" providerId="AD" clId="Web-{036AC615-62C4-3FCE-E9DD-7B32AA72A21C}" dt="2025-10-09T14:10:58.032" v="18" actId="20577"/>
        <pc:sldMkLst>
          <pc:docMk/>
          <pc:sldMk cId="1445061717" sldId="413"/>
        </pc:sldMkLst>
        <pc:spChg chg="mod">
          <ac:chgData name="Xiangdong Chen" userId="S::u1442677@umail.utah.edu::adc9a3eb-e6eb-4fca-8161-15420957dbd0" providerId="AD" clId="Web-{036AC615-62C4-3FCE-E9DD-7B32AA72A21C}" dt="2025-10-09T14:10:58.032" v="18" actId="20577"/>
          <ac:spMkLst>
            <pc:docMk/>
            <pc:sldMk cId="1445061717" sldId="413"/>
            <ac:spMk id="7" creationId="{A4A25282-3A9A-9236-CEA5-E54325F07834}"/>
          </ac:spMkLst>
        </pc:spChg>
      </pc:sldChg>
    </pc:docChg>
  </pc:docChgLst>
  <pc:docChgLst>
    <pc:chgData name="Xiangdong Chen" userId="S::u1442677@umail.utah.edu::adc9a3eb-e6eb-4fca-8161-15420957dbd0" providerId="AD" clId="Web-{94D7FD29-EC11-4E70-DAD1-D2881570CB58}"/>
    <pc:docChg chg="addSld modSld sldOrd modSection">
      <pc:chgData name="Xiangdong Chen" userId="S::u1442677@umail.utah.edu::adc9a3eb-e6eb-4fca-8161-15420957dbd0" providerId="AD" clId="Web-{94D7FD29-EC11-4E70-DAD1-D2881570CB58}" dt="2025-10-13T08:14:23.674" v="1041" actId="1076"/>
      <pc:docMkLst>
        <pc:docMk/>
      </pc:docMkLst>
      <pc:sldChg chg="modSp">
        <pc:chgData name="Xiangdong Chen" userId="S::u1442677@umail.utah.edu::adc9a3eb-e6eb-4fca-8161-15420957dbd0" providerId="AD" clId="Web-{94D7FD29-EC11-4E70-DAD1-D2881570CB58}" dt="2025-10-13T07:53:21.951" v="578" actId="20577"/>
        <pc:sldMkLst>
          <pc:docMk/>
          <pc:sldMk cId="1336920477" sldId="396"/>
        </pc:sldMkLst>
      </pc:sldChg>
      <pc:sldChg chg="modSp">
        <pc:chgData name="Xiangdong Chen" userId="S::u1442677@umail.utah.edu::adc9a3eb-e6eb-4fca-8161-15420957dbd0" providerId="AD" clId="Web-{94D7FD29-EC11-4E70-DAD1-D2881570CB58}" dt="2025-10-13T07:44:48.518" v="403" actId="14100"/>
        <pc:sldMkLst>
          <pc:docMk/>
          <pc:sldMk cId="4120296231" sldId="398"/>
        </pc:sldMkLst>
        <pc:spChg chg="mod">
          <ac:chgData name="Xiangdong Chen" userId="S::u1442677@umail.utah.edu::adc9a3eb-e6eb-4fca-8161-15420957dbd0" providerId="AD" clId="Web-{94D7FD29-EC11-4E70-DAD1-D2881570CB58}" dt="2025-10-13T07:42:59.091" v="346" actId="20577"/>
          <ac:spMkLst>
            <pc:docMk/>
            <pc:sldMk cId="4120296231" sldId="398"/>
            <ac:spMk id="5" creationId="{0E9A7C88-2860-E866-C308-6BE6805BD42F}"/>
          </ac:spMkLst>
        </pc:spChg>
        <pc:spChg chg="mod">
          <ac:chgData name="Xiangdong Chen" userId="S::u1442677@umail.utah.edu::adc9a3eb-e6eb-4fca-8161-15420957dbd0" providerId="AD" clId="Web-{94D7FD29-EC11-4E70-DAD1-D2881570CB58}" dt="2025-10-13T07:44:48.518" v="403" actId="14100"/>
          <ac:spMkLst>
            <pc:docMk/>
            <pc:sldMk cId="4120296231" sldId="398"/>
            <ac:spMk id="7" creationId="{FDC9FC93-2E1E-0AB4-AF38-7DB7EABBEE25}"/>
          </ac:spMkLst>
        </pc:spChg>
      </pc:sldChg>
      <pc:sldChg chg="modSp">
        <pc:chgData name="Xiangdong Chen" userId="S::u1442677@umail.utah.edu::adc9a3eb-e6eb-4fca-8161-15420957dbd0" providerId="AD" clId="Web-{94D7FD29-EC11-4E70-DAD1-D2881570CB58}" dt="2025-10-13T07:58:39.108" v="812" actId="20577"/>
        <pc:sldMkLst>
          <pc:docMk/>
          <pc:sldMk cId="2105154745" sldId="399"/>
        </pc:sldMkLst>
        <pc:spChg chg="mod">
          <ac:chgData name="Xiangdong Chen" userId="S::u1442677@umail.utah.edu::adc9a3eb-e6eb-4fca-8161-15420957dbd0" providerId="AD" clId="Web-{94D7FD29-EC11-4E70-DAD1-D2881570CB58}" dt="2025-10-13T07:53:51.452" v="580" actId="20577"/>
          <ac:spMkLst>
            <pc:docMk/>
            <pc:sldMk cId="2105154745" sldId="399"/>
            <ac:spMk id="5" creationId="{EDB60A92-8036-A03F-5F9F-8E9495E06A9A}"/>
          </ac:spMkLst>
        </pc:spChg>
        <pc:spChg chg="mod">
          <ac:chgData name="Xiangdong Chen" userId="S::u1442677@umail.utah.edu::adc9a3eb-e6eb-4fca-8161-15420957dbd0" providerId="AD" clId="Web-{94D7FD29-EC11-4E70-DAD1-D2881570CB58}" dt="2025-10-13T07:58:39.108" v="812" actId="20577"/>
          <ac:spMkLst>
            <pc:docMk/>
            <pc:sldMk cId="2105154745" sldId="399"/>
            <ac:spMk id="7" creationId="{F01DD987-9FEC-0DCD-60DD-6453DFE3F0B3}"/>
          </ac:spMkLst>
        </pc:spChg>
      </pc:sldChg>
      <pc:sldChg chg="addSp delSp modSp addAnim delAnim">
        <pc:chgData name="Xiangdong Chen" userId="S::u1442677@umail.utah.edu::adc9a3eb-e6eb-4fca-8161-15420957dbd0" providerId="AD" clId="Web-{94D7FD29-EC11-4E70-DAD1-D2881570CB58}" dt="2025-10-13T08:00:07.725" v="846"/>
        <pc:sldMkLst>
          <pc:docMk/>
          <pc:sldMk cId="479163655" sldId="405"/>
        </pc:sldMkLst>
        <pc:spChg chg="add del mod ord">
          <ac:chgData name="Xiangdong Chen" userId="S::u1442677@umail.utah.edu::adc9a3eb-e6eb-4fca-8161-15420957dbd0" providerId="AD" clId="Web-{94D7FD29-EC11-4E70-DAD1-D2881570CB58}" dt="2025-10-13T07:59:50.692" v="842" actId="20577"/>
          <ac:spMkLst>
            <pc:docMk/>
            <pc:sldMk cId="479163655" sldId="405"/>
            <ac:spMk id="4" creationId="{CF8F9B5D-3D5B-0BCA-9B83-3F9040B819FE}"/>
          </ac:spMkLst>
        </pc:spChg>
        <pc:spChg chg="mod">
          <ac:chgData name="Xiangdong Chen" userId="S::u1442677@umail.utah.edu::adc9a3eb-e6eb-4fca-8161-15420957dbd0" providerId="AD" clId="Web-{94D7FD29-EC11-4E70-DAD1-D2881570CB58}" dt="2025-10-13T07:50:29.714" v="488" actId="1076"/>
          <ac:spMkLst>
            <pc:docMk/>
            <pc:sldMk cId="479163655" sldId="405"/>
            <ac:spMk id="7" creationId="{B729CA19-AE9D-6BC8-630F-5DF40419F7B5}"/>
          </ac:spMkLst>
        </pc:spChg>
        <pc:spChg chg="add mod">
          <ac:chgData name="Xiangdong Chen" userId="S::u1442677@umail.utah.edu::adc9a3eb-e6eb-4fca-8161-15420957dbd0" providerId="AD" clId="Web-{94D7FD29-EC11-4E70-DAD1-D2881570CB58}" dt="2025-10-13T07:59:41.645" v="834" actId="14100"/>
          <ac:spMkLst>
            <pc:docMk/>
            <pc:sldMk cId="479163655" sldId="405"/>
            <ac:spMk id="9" creationId="{5F27B324-1D50-BFAD-399A-6A6107DFDCCC}"/>
          </ac:spMkLst>
        </pc:spChg>
        <pc:spChg chg="add mod">
          <ac:chgData name="Xiangdong Chen" userId="S::u1442677@umail.utah.edu::adc9a3eb-e6eb-4fca-8161-15420957dbd0" providerId="AD" clId="Web-{94D7FD29-EC11-4E70-DAD1-D2881570CB58}" dt="2025-10-13T07:59:59.490" v="844" actId="14100"/>
          <ac:spMkLst>
            <pc:docMk/>
            <pc:sldMk cId="479163655" sldId="405"/>
            <ac:spMk id="20" creationId="{1766FB42-9AB0-4F2F-1A40-320D62CB74E4}"/>
          </ac:spMkLst>
        </pc:spChg>
      </pc:sldChg>
      <pc:sldChg chg="addSp modSp addAnim">
        <pc:chgData name="Xiangdong Chen" userId="S::u1442677@umail.utah.edu::adc9a3eb-e6eb-4fca-8161-15420957dbd0" providerId="AD" clId="Web-{94D7FD29-EC11-4E70-DAD1-D2881570CB58}" dt="2025-10-13T08:14:23.674" v="1041" actId="1076"/>
        <pc:sldMkLst>
          <pc:docMk/>
          <pc:sldMk cId="4173194300" sldId="412"/>
        </pc:sldMkLst>
        <pc:spChg chg="mod">
          <ac:chgData name="Xiangdong Chen" userId="S::u1442677@umail.utah.edu::adc9a3eb-e6eb-4fca-8161-15420957dbd0" providerId="AD" clId="Web-{94D7FD29-EC11-4E70-DAD1-D2881570CB58}" dt="2025-10-13T08:12:37.043" v="987" actId="20577"/>
          <ac:spMkLst>
            <pc:docMk/>
            <pc:sldMk cId="4173194300" sldId="412"/>
            <ac:spMk id="7" creationId="{9E7FE9BA-C596-3B7E-C427-583127057041}"/>
          </ac:spMkLst>
        </pc:spChg>
      </pc:sldChg>
      <pc:sldChg chg="modSp">
        <pc:chgData name="Xiangdong Chen" userId="S::u1442677@umail.utah.edu::adc9a3eb-e6eb-4fca-8161-15420957dbd0" providerId="AD" clId="Web-{94D7FD29-EC11-4E70-DAD1-D2881570CB58}" dt="2025-10-13T08:01:47.543" v="917" actId="20577"/>
        <pc:sldMkLst>
          <pc:docMk/>
          <pc:sldMk cId="3850246570" sldId="414"/>
        </pc:sldMkLst>
        <pc:spChg chg="mod">
          <ac:chgData name="Xiangdong Chen" userId="S::u1442677@umail.utah.edu::adc9a3eb-e6eb-4fca-8161-15420957dbd0" providerId="AD" clId="Web-{94D7FD29-EC11-4E70-DAD1-D2881570CB58}" dt="2025-10-13T08:01:47.543" v="917" actId="20577"/>
          <ac:spMkLst>
            <pc:docMk/>
            <pc:sldMk cId="3850246570" sldId="414"/>
            <ac:spMk id="7" creationId="{EFB558A4-7621-3BCE-4F97-04A0A7B6F598}"/>
          </ac:spMkLst>
        </pc:spChg>
      </pc:sldChg>
      <pc:sldChg chg="ord">
        <pc:chgData name="Xiangdong Chen" userId="S::u1442677@umail.utah.edu::adc9a3eb-e6eb-4fca-8161-15420957dbd0" providerId="AD" clId="Web-{94D7FD29-EC11-4E70-DAD1-D2881570CB58}" dt="2025-10-13T08:03:18.672" v="945"/>
        <pc:sldMkLst>
          <pc:docMk/>
          <pc:sldMk cId="1154320705" sldId="420"/>
        </pc:sldMkLst>
      </pc:sldChg>
      <pc:sldChg chg="modSp add mod replId modShow">
        <pc:chgData name="Xiangdong Chen" userId="S::u1442677@umail.utah.edu::adc9a3eb-e6eb-4fca-8161-15420957dbd0" providerId="AD" clId="Web-{94D7FD29-EC11-4E70-DAD1-D2881570CB58}" dt="2025-10-13T07:55:27.406" v="594"/>
        <pc:sldMkLst>
          <pc:docMk/>
          <pc:sldMk cId="755045097" sldId="422"/>
        </pc:sldMkLst>
      </pc:sldChg>
      <pc:sldChg chg="modSp add replId">
        <pc:chgData name="Xiangdong Chen" userId="S::u1442677@umail.utah.edu::adc9a3eb-e6eb-4fca-8161-15420957dbd0" providerId="AD" clId="Web-{94D7FD29-EC11-4E70-DAD1-D2881570CB58}" dt="2025-10-13T08:03:11.969" v="944" actId="20577"/>
        <pc:sldMkLst>
          <pc:docMk/>
          <pc:sldMk cId="3657943731" sldId="423"/>
        </pc:sldMkLst>
      </pc:sldChg>
    </pc:docChg>
  </pc:docChgLst>
  <pc:docChgLst>
    <pc:chgData name="Xiangdong Chen" userId="S::u1442677@umail.utah.edu::adc9a3eb-e6eb-4fca-8161-15420957dbd0" providerId="AD" clId="Web-{0D1DC939-4F61-4D39-4995-5F7DCF9FC18E}"/>
    <pc:docChg chg="modSld">
      <pc:chgData name="Xiangdong Chen" userId="S::u1442677@umail.utah.edu::adc9a3eb-e6eb-4fca-8161-15420957dbd0" providerId="AD" clId="Web-{0D1DC939-4F61-4D39-4995-5F7DCF9FC18E}" dt="2025-10-09T13:42:04.214" v="1" actId="1076"/>
      <pc:docMkLst>
        <pc:docMk/>
      </pc:docMkLst>
      <pc:sldChg chg="modSp">
        <pc:chgData name="Xiangdong Chen" userId="S::u1442677@umail.utah.edu::adc9a3eb-e6eb-4fca-8161-15420957dbd0" providerId="AD" clId="Web-{0D1DC939-4F61-4D39-4995-5F7DCF9FC18E}" dt="2025-10-09T13:42:04.214" v="1" actId="1076"/>
        <pc:sldMkLst>
          <pc:docMk/>
          <pc:sldMk cId="1496098036" sldId="407"/>
        </pc:sldMkLst>
        <pc:spChg chg="mod">
          <ac:chgData name="Xiangdong Chen" userId="S::u1442677@umail.utah.edu::adc9a3eb-e6eb-4fca-8161-15420957dbd0" providerId="AD" clId="Web-{0D1DC939-4F61-4D39-4995-5F7DCF9FC18E}" dt="2025-10-09T13:42:04.214" v="1" actId="1076"/>
          <ac:spMkLst>
            <pc:docMk/>
            <pc:sldMk cId="1496098036" sldId="407"/>
            <ac:spMk id="11" creationId="{BB7FC282-AAF4-6D6B-D9F7-AC04FB4BCC61}"/>
          </ac:spMkLst>
        </pc:spChg>
      </pc:sldChg>
    </pc:docChg>
  </pc:docChgLst>
  <pc:docChgLst>
    <pc:chgData name="Xiangdong Chen" userId="S::u1442677@umail.utah.edu::adc9a3eb-e6eb-4fca-8161-15420957dbd0" providerId="AD" clId="Web-{999E60C4-77AF-95E1-E432-664B3D3F89EE}"/>
    <pc:docChg chg="addSld modSld modSection">
      <pc:chgData name="Xiangdong Chen" userId="S::u1442677@umail.utah.edu::adc9a3eb-e6eb-4fca-8161-15420957dbd0" providerId="AD" clId="Web-{999E60C4-77AF-95E1-E432-664B3D3F89EE}" dt="2025-10-12T12:03:29.202" v="288" actId="20577"/>
      <pc:docMkLst>
        <pc:docMk/>
      </pc:docMkLst>
      <pc:sldChg chg="addSp modSp mod modAnim modShow">
        <pc:chgData name="Xiangdong Chen" userId="S::u1442677@umail.utah.edu::adc9a3eb-e6eb-4fca-8161-15420957dbd0" providerId="AD" clId="Web-{999E60C4-77AF-95E1-E432-664B3D3F89EE}" dt="2025-10-12T11:57:31.379" v="258"/>
        <pc:sldMkLst>
          <pc:docMk/>
          <pc:sldMk cId="1435162436" sldId="316"/>
        </pc:sldMkLst>
      </pc:sldChg>
      <pc:sldChg chg="modSp">
        <pc:chgData name="Xiangdong Chen" userId="S::u1442677@umail.utah.edu::adc9a3eb-e6eb-4fca-8161-15420957dbd0" providerId="AD" clId="Web-{999E60C4-77AF-95E1-E432-664B3D3F89EE}" dt="2025-10-12T11:46:35.982" v="143" actId="20577"/>
        <pc:sldMkLst>
          <pc:docMk/>
          <pc:sldMk cId="1287330265" sldId="393"/>
        </pc:sldMkLst>
        <pc:spChg chg="mod">
          <ac:chgData name="Xiangdong Chen" userId="S::u1442677@umail.utah.edu::adc9a3eb-e6eb-4fca-8161-15420957dbd0" providerId="AD" clId="Web-{999E60C4-77AF-95E1-E432-664B3D3F89EE}" dt="2025-10-12T11:46:35.982" v="143" actId="20577"/>
          <ac:spMkLst>
            <pc:docMk/>
            <pc:sldMk cId="1287330265" sldId="393"/>
            <ac:spMk id="4" creationId="{BDF2DA9D-D35E-5EB1-3BDF-4B705DE4C50D}"/>
          </ac:spMkLst>
        </pc:spChg>
      </pc:sldChg>
      <pc:sldChg chg="modSp">
        <pc:chgData name="Xiangdong Chen" userId="S::u1442677@umail.utah.edu::adc9a3eb-e6eb-4fca-8161-15420957dbd0" providerId="AD" clId="Web-{999E60C4-77AF-95E1-E432-664B3D3F89EE}" dt="2025-10-12T11:58:14.754" v="272" actId="20577"/>
        <pc:sldMkLst>
          <pc:docMk/>
          <pc:sldMk cId="1336920477" sldId="396"/>
        </pc:sldMkLst>
      </pc:sldChg>
      <pc:sldChg chg="modSp delAnim">
        <pc:chgData name="Xiangdong Chen" userId="S::u1442677@umail.utah.edu::adc9a3eb-e6eb-4fca-8161-15420957dbd0" providerId="AD" clId="Web-{999E60C4-77AF-95E1-E432-664B3D3F89EE}" dt="2025-10-12T11:58:24.271" v="278" actId="20577"/>
        <pc:sldMkLst>
          <pc:docMk/>
          <pc:sldMk cId="4120296231" sldId="398"/>
        </pc:sldMkLst>
        <pc:spChg chg="mod">
          <ac:chgData name="Xiangdong Chen" userId="S::u1442677@umail.utah.edu::adc9a3eb-e6eb-4fca-8161-15420957dbd0" providerId="AD" clId="Web-{999E60C4-77AF-95E1-E432-664B3D3F89EE}" dt="2025-10-12T11:58:24.271" v="278" actId="20577"/>
          <ac:spMkLst>
            <pc:docMk/>
            <pc:sldMk cId="4120296231" sldId="398"/>
            <ac:spMk id="5" creationId="{0E9A7C88-2860-E866-C308-6BE6805BD42F}"/>
          </ac:spMkLst>
        </pc:spChg>
        <pc:spChg chg="mod">
          <ac:chgData name="Xiangdong Chen" userId="S::u1442677@umail.utah.edu::adc9a3eb-e6eb-4fca-8161-15420957dbd0" providerId="AD" clId="Web-{999E60C4-77AF-95E1-E432-664B3D3F89EE}" dt="2025-10-12T11:45:11.915" v="119" actId="20577"/>
          <ac:spMkLst>
            <pc:docMk/>
            <pc:sldMk cId="4120296231" sldId="398"/>
            <ac:spMk id="7" creationId="{FDC9FC93-2E1E-0AB4-AF38-7DB7EABBEE25}"/>
          </ac:spMkLst>
        </pc:spChg>
        <pc:picChg chg="mod">
          <ac:chgData name="Xiangdong Chen" userId="S::u1442677@umail.utah.edu::adc9a3eb-e6eb-4fca-8161-15420957dbd0" providerId="AD" clId="Web-{999E60C4-77AF-95E1-E432-664B3D3F89EE}" dt="2025-10-12T11:40:34.220" v="39" actId="1076"/>
          <ac:picMkLst>
            <pc:docMk/>
            <pc:sldMk cId="4120296231" sldId="398"/>
            <ac:picMk id="8" creationId="{E926DC6A-BC06-A03E-82DD-E27B92F61DE5}"/>
          </ac:picMkLst>
        </pc:picChg>
      </pc:sldChg>
      <pc:sldChg chg="modSp">
        <pc:chgData name="Xiangdong Chen" userId="S::u1442677@umail.utah.edu::adc9a3eb-e6eb-4fca-8161-15420957dbd0" providerId="AD" clId="Web-{999E60C4-77AF-95E1-E432-664B3D3F89EE}" dt="2025-10-12T11:45:26.213" v="129" actId="20577"/>
        <pc:sldMkLst>
          <pc:docMk/>
          <pc:sldMk cId="2105154745" sldId="399"/>
        </pc:sldMkLst>
        <pc:spChg chg="mod">
          <ac:chgData name="Xiangdong Chen" userId="S::u1442677@umail.utah.edu::adc9a3eb-e6eb-4fca-8161-15420957dbd0" providerId="AD" clId="Web-{999E60C4-77AF-95E1-E432-664B3D3F89EE}" dt="2025-10-12T11:45:26.213" v="129" actId="20577"/>
          <ac:spMkLst>
            <pc:docMk/>
            <pc:sldMk cId="2105154745" sldId="399"/>
            <ac:spMk id="5" creationId="{EDB60A92-8036-A03F-5F9F-8E9495E06A9A}"/>
          </ac:spMkLst>
        </pc:spChg>
      </pc:sldChg>
      <pc:sldChg chg="mod modShow">
        <pc:chgData name="Xiangdong Chen" userId="S::u1442677@umail.utah.edu::adc9a3eb-e6eb-4fca-8161-15420957dbd0" providerId="AD" clId="Web-{999E60C4-77AF-95E1-E432-664B3D3F89EE}" dt="2025-10-12T11:39:45.532" v="0"/>
        <pc:sldMkLst>
          <pc:docMk/>
          <pc:sldMk cId="2151637011" sldId="400"/>
        </pc:sldMkLst>
      </pc:sldChg>
      <pc:sldChg chg="modSp modAnim">
        <pc:chgData name="Xiangdong Chen" userId="S::u1442677@umail.utah.edu::adc9a3eb-e6eb-4fca-8161-15420957dbd0" providerId="AD" clId="Web-{999E60C4-77AF-95E1-E432-664B3D3F89EE}" dt="2025-10-12T12:03:29.202" v="288" actId="20577"/>
        <pc:sldMkLst>
          <pc:docMk/>
          <pc:sldMk cId="479163655" sldId="405"/>
        </pc:sldMkLst>
        <pc:spChg chg="mod">
          <ac:chgData name="Xiangdong Chen" userId="S::u1442677@umail.utah.edu::adc9a3eb-e6eb-4fca-8161-15420957dbd0" providerId="AD" clId="Web-{999E60C4-77AF-95E1-E432-664B3D3F89EE}" dt="2025-10-12T12:03:29.202" v="288" actId="20577"/>
          <ac:spMkLst>
            <pc:docMk/>
            <pc:sldMk cId="479163655" sldId="405"/>
            <ac:spMk id="7" creationId="{B729CA19-AE9D-6BC8-630F-5DF40419F7B5}"/>
          </ac:spMkLst>
        </pc:spChg>
      </pc:sldChg>
      <pc:sldChg chg="mod modShow">
        <pc:chgData name="Xiangdong Chen" userId="S::u1442677@umail.utah.edu::adc9a3eb-e6eb-4fca-8161-15420957dbd0" providerId="AD" clId="Web-{999E60C4-77AF-95E1-E432-664B3D3F89EE}" dt="2025-10-12T11:39:47.220" v="1"/>
        <pc:sldMkLst>
          <pc:docMk/>
          <pc:sldMk cId="2630735922" sldId="406"/>
        </pc:sldMkLst>
      </pc:sldChg>
      <pc:sldChg chg="modSp">
        <pc:chgData name="Xiangdong Chen" userId="S::u1442677@umail.utah.edu::adc9a3eb-e6eb-4fca-8161-15420957dbd0" providerId="AD" clId="Web-{999E60C4-77AF-95E1-E432-664B3D3F89EE}" dt="2025-10-12T11:59:00.041" v="285" actId="20577"/>
        <pc:sldMkLst>
          <pc:docMk/>
          <pc:sldMk cId="1496098036" sldId="407"/>
        </pc:sldMkLst>
        <pc:spChg chg="mod">
          <ac:chgData name="Xiangdong Chen" userId="S::u1442677@umail.utah.edu::adc9a3eb-e6eb-4fca-8161-15420957dbd0" providerId="AD" clId="Web-{999E60C4-77AF-95E1-E432-664B3D3F89EE}" dt="2025-10-12T11:59:00.041" v="285" actId="20577"/>
          <ac:spMkLst>
            <pc:docMk/>
            <pc:sldMk cId="1496098036" sldId="407"/>
            <ac:spMk id="7" creationId="{3F806747-DFE0-50E1-CAE4-C26959BF252C}"/>
          </ac:spMkLst>
        </pc:spChg>
      </pc:sldChg>
      <pc:sldChg chg="mod modShow">
        <pc:chgData name="Xiangdong Chen" userId="S::u1442677@umail.utah.edu::adc9a3eb-e6eb-4fca-8161-15420957dbd0" providerId="AD" clId="Web-{999E60C4-77AF-95E1-E432-664B3D3F89EE}" dt="2025-10-12T11:48:20.814" v="146"/>
        <pc:sldMkLst>
          <pc:docMk/>
          <pc:sldMk cId="1038204366" sldId="416"/>
        </pc:sldMkLst>
      </pc:sldChg>
      <pc:sldChg chg="add mod replId modShow">
        <pc:chgData name="Xiangdong Chen" userId="S::u1442677@umail.utah.edu::adc9a3eb-e6eb-4fca-8161-15420957dbd0" providerId="AD" clId="Web-{999E60C4-77AF-95E1-E432-664B3D3F89EE}" dt="2025-10-12T11:45:00.227" v="117"/>
        <pc:sldMkLst>
          <pc:docMk/>
          <pc:sldMk cId="782191658" sldId="42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7ADA39-E737-4DCB-B0E9-4C1585EBF78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7C63E-137D-4692-A351-DEF27E7E5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186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Overall flow of the talk:</a:t>
            </a:r>
          </a:p>
          <a:p>
            <a:pPr marL="228600" indent="-228600">
              <a:buAutoNum type="arabicPeriod"/>
            </a:pPr>
            <a:r>
              <a:rPr lang="en-US" dirty="0"/>
              <a:t>Quick intro to verification (we are the first in the track)</a:t>
            </a:r>
          </a:p>
          <a:p>
            <a:pPr marL="228600" indent="-228600">
              <a:buAutoNum type="arabicPeriod"/>
            </a:pPr>
            <a:r>
              <a:rPr lang="en-US" dirty="0"/>
              <a:t>Why is our work important? SMT is good at lowering verification cost, but we need to somehow make it work with a kernel</a:t>
            </a:r>
          </a:p>
          <a:p>
            <a:pPr marL="228600" indent="-228600">
              <a:buAutoNum type="arabicPeriod"/>
            </a:pPr>
            <a:r>
              <a:rPr lang="en-US" dirty="0"/>
              <a:t>Our goals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7C63E-137D-4692-A351-DEF27E7E53C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048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39F6A5-EA98-B090-2575-D2D8DD0E82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2C0859-4919-2A39-9829-D61C1F3B3E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85EF74-42F5-4976-B88B-6715E6984E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DD3507-EE00-06C0-CDCF-3035636EEB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7C63E-137D-4692-A351-DEF27E7E53C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489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64617-DB6E-9A4C-CD4E-BE25169B4C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7ED066-3E90-2FB0-632B-1EACA557C2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EA9202-88AB-078B-95A6-361FB07CF2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ED1667-25EB-4BF9-9BF3-168FAF1667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7C63E-137D-4692-A351-DEF27E7E53C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3904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5BC692-6CD4-98A6-A73B-3B7938395F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67162C-28ED-DA05-0E98-C012678773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35971A-F858-4BF0-E185-6508EC2DAF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8BF1D6-F5CC-7998-996D-16CE7CF571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7C63E-137D-4692-A351-DEF27E7E53C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4404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01152-E288-14A8-BD15-4F08342AF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F8CA7B-294C-61BD-F1FC-4B69281968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7C3534-E5D3-06A8-5331-06BF1D01B4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F38FC7-FEAA-CC05-BD3A-A06DA45251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7C63E-137D-4692-A351-DEF27E7E53C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620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E3DC9-3A78-7EAA-EDAD-7C3B28FEF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4A5AF7-8F0E-9474-4DEB-7BB9AB99B1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FF764F-1A7F-5D47-778C-ADF027D1CC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99B375-B7F5-5A3C-4C17-149B928C44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7C63E-137D-4692-A351-DEF27E7E53C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401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86A7DA-79DC-D92C-E743-EA07ABC7B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85F9B3-FB42-192A-8CF7-BD96D48E40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4EC5BF-F621-6959-5954-29FCE02104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03840-B91B-0442-7E3C-162D9B560C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7C63E-137D-4692-A351-DEF27E7E53C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0775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68E32F-9490-27B6-A587-073D5634F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1370DC-4587-A633-F3C1-F353ADE4AF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0F8E3F-A93A-3FD4-133E-DFAD624E23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FFB69D-5D79-7AC9-A44F-46234874A4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7C63E-137D-4692-A351-DEF27E7E53C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9772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79995-67B4-6AFC-D89B-65D4F2579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9F6365-29D1-571B-4FF5-E55EEC7785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20E3BE-E549-85CD-3795-E327664FA8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165A3A-66CC-D18E-ED83-B085D2BDA4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7C63E-137D-4692-A351-DEF27E7E53C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2444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2AFBA5-24B5-EE85-9CBD-9490FDCA5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8F26EE-DA64-E213-F23D-903CF18ABC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8A5B43-F230-8B88-2957-2AC42CD9A2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5CD89F-74DE-4327-2EAE-29971887CD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7C63E-137D-4692-A351-DEF27E7E53C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425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E87B1A-598E-473A-DB21-C5954EA57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6E3F4F-1B54-BE8F-8826-A291F37F76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8A0F4D-2691-A6AE-DE2E-2C7FAB4D88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B8C1CE-6C97-CECB-FAD7-B28FD584D9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7C63E-137D-4692-A351-DEF27E7E53C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6497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C5ED5-B08F-8982-DAC7-40929F58A9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CE3E08-37D4-D9A6-431B-555C3F96CB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FA9F41-1BE4-77CC-58EB-D9A9FD6129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1E6AFF-0971-A3BC-D810-04599952DF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7C63E-137D-4692-A351-DEF27E7E53C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3957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63E8C-692B-8E1E-F3FC-BA4523509F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4C8444-6323-EC6B-8820-5893898009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F2A314-B868-1473-1A6A-7A5927122D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7A645-AFDF-A118-9D00-F28DEF0B2D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7C63E-137D-4692-A351-DEF27E7E53C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8415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CD0182-6679-D506-6A38-B0EB26C15F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A0B571-C128-C034-3F68-9C2FE82BF8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118875-6AA8-A286-7FC6-E8F2A29777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82F159-2A2D-9C91-0A87-A1B1743D84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7C63E-137D-4692-A351-DEF27E7E53C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1810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7C63E-137D-4692-A351-DEF27E7E53C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1181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FC1E8-960F-DCA2-5A2D-DCD2D10121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0AA6AE-A8A2-AAFF-F61A-1DB2A1796D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B8697D-4AD8-6A57-C301-8DEEEC1A95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FC3E56-6A3C-4A73-D7D1-0135360F7F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7C63E-137D-4692-A351-DEF27E7E53C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7254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E036E-50CC-D3AA-0280-19180E1BB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A3954F-0A3D-C944-0430-9EB8B148DD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EB95CD-2DC6-35D0-18AC-368569F2D3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705998-FE1F-C8C5-E3F6-CCA4AE1411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7C63E-137D-4692-A351-DEF27E7E53C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6407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4D70B-79FC-B2D1-4AC1-C59A2917C6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1BE43C-201D-07AB-E422-B619D63A99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601F32-A2D8-4880-D736-6D2E10F4D7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72C23E-6B85-494B-2132-B3824E9840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7C63E-137D-4692-A351-DEF27E7E53C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783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9068-035C-44B7-9762-F0C5C37DB591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4A05-6DA3-4397-AB59-E2E1E22C823F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5799-9FBE-4C35-A450-ACC32D23C479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8506-6DC3-429D-AFD9-A875954C1810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9D0A3-523F-4B0A-94EB-BC47A87689F0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ED2B-6F00-4DBA-B6F5-FB12ADCF7103}" type="datetime1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060D-922B-4E63-935C-CA2CA07136B2}" type="datetime1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03EA-F768-4846-BF15-674024FB562D}" type="datetime1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8E53E-E892-4F16-A53A-7D564BCDA274}" type="datetime1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BE6F0-E230-4525-B8BA-E4D24CFD8691}" type="datetime1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E56E8-CC52-49E0-8AF7-51E708EB7358}" type="datetime1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3951C1-1546-4841-83CA-BF0223371563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red letter u with black text&#10;&#10;Description automatically generated">
            <a:extLst>
              <a:ext uri="{FF2B5EF4-FFF2-40B4-BE49-F238E27FC236}">
                <a16:creationId xmlns:a16="http://schemas.microsoft.com/office/drawing/2014/main" id="{B330B6B3-A66E-293D-5619-9EEA74AADC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29923" y="5265209"/>
            <a:ext cx="1631496" cy="120559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E25FE7-1427-5EF6-CEFF-687D17EE3B49}"/>
              </a:ext>
            </a:extLst>
          </p:cNvPr>
          <p:cNvSpPr txBox="1"/>
          <p:nvPr/>
        </p:nvSpPr>
        <p:spPr>
          <a:xfrm>
            <a:off x="953278" y="4016829"/>
            <a:ext cx="10293219" cy="113877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>
                <a:solidFill>
                  <a:srgbClr val="595959"/>
                </a:solidFill>
                <a:latin typeface="Arial"/>
                <a:cs typeface="Arial"/>
              </a:rPr>
              <a:t>Xiangdong Chen</a:t>
            </a:r>
            <a:r>
              <a:rPr lang="en-US" sz="2400">
                <a:solidFill>
                  <a:srgbClr val="595959"/>
                </a:solidFill>
                <a:latin typeface="Arial"/>
                <a:cs typeface="Arial"/>
              </a:rPr>
              <a:t>, </a:t>
            </a:r>
            <a:r>
              <a:rPr lang="en-US" sz="2400" err="1">
                <a:solidFill>
                  <a:srgbClr val="595959"/>
                </a:solidFill>
                <a:latin typeface="Arial"/>
                <a:cs typeface="Arial"/>
              </a:rPr>
              <a:t>Zhaofeng</a:t>
            </a:r>
            <a:r>
              <a:rPr lang="en-US" sz="2400">
                <a:solidFill>
                  <a:srgbClr val="595959"/>
                </a:solidFill>
                <a:latin typeface="Arial"/>
                <a:cs typeface="Arial"/>
              </a:rPr>
              <a:t> Li, </a:t>
            </a:r>
            <a:r>
              <a:rPr lang="en-US" altLang="zh-CN" sz="2400">
                <a:solidFill>
                  <a:srgbClr val="595959"/>
                </a:solidFill>
                <a:latin typeface="Arial"/>
                <a:ea typeface="宋体"/>
                <a:cs typeface="Arial"/>
              </a:rPr>
              <a:t>Jerry Zhang, </a:t>
            </a:r>
          </a:p>
          <a:p>
            <a:pPr algn="ctr"/>
            <a:r>
              <a:rPr lang="en-US" sz="2400">
                <a:solidFill>
                  <a:srgbClr val="595959"/>
                </a:solidFill>
                <a:latin typeface="Arial"/>
                <a:cs typeface="Arial"/>
              </a:rPr>
              <a:t>Vikram Narayanan, Anton </a:t>
            </a:r>
            <a:r>
              <a:rPr lang="en-US" sz="2400" err="1">
                <a:solidFill>
                  <a:srgbClr val="595959"/>
                </a:solidFill>
                <a:latin typeface="Arial"/>
                <a:cs typeface="Arial"/>
              </a:rPr>
              <a:t>Burtsev</a:t>
            </a:r>
            <a:r>
              <a:rPr lang="en-US" sz="2400">
                <a:solidFill>
                  <a:srgbClr val="595959"/>
                </a:solidFill>
                <a:latin typeface="Arial"/>
                <a:ea typeface="+mn-lt"/>
                <a:cs typeface="Arial"/>
              </a:rPr>
              <a:t>, </a:t>
            </a:r>
          </a:p>
          <a:p>
            <a:pPr algn="ctr"/>
            <a:r>
              <a:rPr lang="en-US" sz="2000">
                <a:solidFill>
                  <a:srgbClr val="595959"/>
                </a:solidFill>
                <a:latin typeface="Arial"/>
                <a:ea typeface="+mn-lt"/>
                <a:cs typeface="Arial"/>
              </a:rPr>
              <a:t>University of Utah</a:t>
            </a:r>
            <a:endParaRPr lang="en-US" sz="20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29E64D-73C9-9C3B-1F3A-341EB9CF4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8D4755-E525-7591-0F7F-117D1A28D68C}"/>
              </a:ext>
            </a:extLst>
          </p:cNvPr>
          <p:cNvSpPr txBox="1"/>
          <p:nvPr/>
        </p:nvSpPr>
        <p:spPr>
          <a:xfrm>
            <a:off x="424544" y="1482013"/>
            <a:ext cx="11342913" cy="221599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600" b="1" dirty="0">
                <a:latin typeface="Arial" panose="020B0604020202020204" pitchFamily="34" charset="0"/>
                <a:cs typeface="Arial" panose="020B0604020202020204" pitchFamily="34" charset="0"/>
              </a:rPr>
              <a:t>Atmosphere: </a:t>
            </a:r>
          </a:p>
          <a:p>
            <a:pPr algn="ctr"/>
            <a:r>
              <a:rPr lang="en-US" sz="4600" b="1" dirty="0">
                <a:latin typeface="Arial" panose="020B0604020202020204" pitchFamily="34" charset="0"/>
                <a:cs typeface="Arial" panose="020B0604020202020204" pitchFamily="34" charset="0"/>
              </a:rPr>
              <a:t>Practical Verified Kernels with </a:t>
            </a:r>
            <a:r>
              <a:rPr lang="en-US" sz="4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Rust</a:t>
            </a:r>
            <a:r>
              <a:rPr lang="en-US" sz="4600" b="1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4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Verus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E7DDD-3AC9-20D0-45D1-A3444D410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A4412-9363-8E22-FD99-07076F3EB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10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94CD785-5125-A450-0240-3F4316C19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Design choice #2: Flat permission storage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97E3DCC-F412-33F8-88DF-74856C72E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4286" y="1438703"/>
            <a:ext cx="4828502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r>
              <a:rPr lang="en-US" dirty="0">
                <a:latin typeface="Arial"/>
                <a:ea typeface="Calibri"/>
                <a:cs typeface="Arial"/>
              </a:rPr>
              <a:t>Permissions are stored at the </a:t>
            </a:r>
            <a:r>
              <a:rPr lang="en-US" b="1" dirty="0">
                <a:latin typeface="Arial"/>
                <a:ea typeface="Calibri"/>
                <a:cs typeface="Arial"/>
              </a:rPr>
              <a:t>topmost</a:t>
            </a:r>
            <a:r>
              <a:rPr lang="en-US" dirty="0">
                <a:latin typeface="Arial"/>
                <a:ea typeface="Calibri"/>
                <a:cs typeface="Arial"/>
              </a:rPr>
              <a:t> level of the</a:t>
            </a:r>
            <a:r>
              <a:rPr lang="en-US" altLang="zh-CN" dirty="0">
                <a:latin typeface="Arial"/>
                <a:ea typeface="Calibri"/>
                <a:cs typeface="Arial"/>
              </a:rPr>
              <a:t> subsystem</a:t>
            </a:r>
          </a:p>
          <a:p>
            <a:pPr lvl="1"/>
            <a:r>
              <a:rPr lang="en-US" dirty="0">
                <a:latin typeface="Arial"/>
                <a:ea typeface="Calibri"/>
                <a:cs typeface="Arial"/>
              </a:rPr>
              <a:t>A single map of each type of the object</a:t>
            </a:r>
          </a:p>
          <a:p>
            <a:pPr lvl="2"/>
            <a:r>
              <a:rPr lang="en-US" dirty="0">
                <a:latin typeface="Arial"/>
                <a:ea typeface="Calibri"/>
                <a:cs typeface="Arial"/>
              </a:rPr>
              <a:t>Key: raw pointer. </a:t>
            </a:r>
          </a:p>
          <a:p>
            <a:pPr lvl="2"/>
            <a:r>
              <a:rPr lang="en-US" dirty="0">
                <a:latin typeface="Arial"/>
                <a:ea typeface="Calibri"/>
                <a:cs typeface="Arial"/>
              </a:rPr>
              <a:t>Value: linear permission</a:t>
            </a: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85192F-F941-0AE7-200E-0821A452B5A5}"/>
              </a:ext>
            </a:extLst>
          </p:cNvPr>
          <p:cNvSpPr txBox="1"/>
          <p:nvPr/>
        </p:nvSpPr>
        <p:spPr>
          <a:xfrm>
            <a:off x="564150" y="1872352"/>
            <a:ext cx="7963899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zh-CN" sz="1600" b="0" dirty="0">
                <a:solidFill>
                  <a:srgbClr val="A626A4"/>
                </a:solidFill>
                <a:effectLst/>
                <a:latin typeface="Consolas" panose="020B0609020204030204" pitchFamily="49" charset="0"/>
              </a:rPr>
              <a:t>pub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sz="1600" b="0" dirty="0">
                <a:solidFill>
                  <a:srgbClr val="A626A4"/>
                </a:solidFill>
                <a:effectLst/>
                <a:latin typeface="Consolas" panose="020B0609020204030204" pitchFamily="49" charset="0"/>
              </a:rPr>
              <a:t>struct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sz="1600" b="0" dirty="0" err="1">
                <a:solidFill>
                  <a:srgbClr val="C18401"/>
                </a:solidFill>
                <a:effectLst/>
                <a:latin typeface="Consolas" panose="020B0609020204030204" pitchFamily="49" charset="0"/>
              </a:rPr>
              <a:t>ProcessManager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altLang="zh-CN" sz="1600" b="0" dirty="0">
                <a:solidFill>
                  <a:srgbClr val="A626A4"/>
                </a:solidFill>
                <a:effectLst/>
                <a:latin typeface="Consolas" panose="020B0609020204030204" pitchFamily="49" charset="0"/>
              </a:rPr>
              <a:t>pub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sz="1600" b="0" dirty="0" err="1">
                <a:solidFill>
                  <a:srgbClr val="E45649"/>
                </a:solidFill>
                <a:effectLst/>
                <a:latin typeface="Consolas" panose="020B0609020204030204" pitchFamily="49" charset="0"/>
              </a:rPr>
              <a:t>root_container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: </a:t>
            </a:r>
            <a:r>
              <a:rPr lang="en-US" altLang="zh-CN" sz="1600" b="0" dirty="0" err="1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CtnrPtr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pPr>
              <a:buNone/>
            </a:pP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altLang="zh-CN" sz="1600" b="0" dirty="0">
                <a:solidFill>
                  <a:srgbClr val="A626A4"/>
                </a:solidFill>
                <a:effectLst/>
                <a:latin typeface="Consolas" panose="020B0609020204030204" pitchFamily="49" charset="0"/>
              </a:rPr>
              <a:t>pub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sz="1600" b="0" dirty="0" err="1">
                <a:solidFill>
                  <a:srgbClr val="E45649"/>
                </a:solidFill>
                <a:effectLst/>
                <a:latin typeface="Consolas" panose="020B0609020204030204" pitchFamily="49" charset="0"/>
              </a:rPr>
              <a:t>cntr_perms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: </a:t>
            </a:r>
          </a:p>
          <a:p>
            <a:pPr>
              <a:buNone/>
            </a:pPr>
            <a:r>
              <a:rPr lang="en-US" altLang="zh-CN" sz="1600" dirty="0">
                <a:solidFill>
                  <a:srgbClr val="383A42"/>
                </a:solidFill>
                <a:latin typeface="Consolas" panose="020B0609020204030204" pitchFamily="49" charset="0"/>
              </a:rPr>
              <a:t>	</a:t>
            </a:r>
            <a:r>
              <a:rPr lang="en-US" altLang="zh-CN" sz="1600" b="0" dirty="0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Tracked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altLang="zh-CN" sz="1600" b="0" dirty="0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Map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altLang="zh-CN" sz="1600" b="0" dirty="0" err="1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CtnrPtr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altLang="zh-CN" sz="1600" b="0" dirty="0" err="1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PointsTo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altLang="zh-CN" sz="1600" b="0" dirty="0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Container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&gt;&gt;&gt;,</a:t>
            </a:r>
          </a:p>
          <a:p>
            <a:pPr>
              <a:buNone/>
            </a:pP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altLang="zh-CN" sz="1600" b="0" dirty="0">
                <a:solidFill>
                  <a:srgbClr val="A626A4"/>
                </a:solidFill>
                <a:effectLst/>
                <a:latin typeface="Consolas" panose="020B0609020204030204" pitchFamily="49" charset="0"/>
              </a:rPr>
              <a:t>pub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sz="1600" b="0" dirty="0" err="1">
                <a:solidFill>
                  <a:srgbClr val="E45649"/>
                </a:solidFill>
                <a:effectLst/>
                <a:latin typeface="Consolas" panose="020B0609020204030204" pitchFamily="49" charset="0"/>
              </a:rPr>
              <a:t>proc_perms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: </a:t>
            </a:r>
          </a:p>
          <a:p>
            <a:pPr>
              <a:buNone/>
            </a:pPr>
            <a:r>
              <a:rPr lang="en-US" altLang="zh-CN" sz="1600" dirty="0">
                <a:solidFill>
                  <a:srgbClr val="383A42"/>
                </a:solidFill>
                <a:latin typeface="Consolas" panose="020B0609020204030204" pitchFamily="49" charset="0"/>
              </a:rPr>
              <a:t>	</a:t>
            </a:r>
            <a:r>
              <a:rPr lang="en-US" altLang="zh-CN" sz="1600" b="0" dirty="0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Tracked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altLang="zh-CN" sz="1600" b="0" dirty="0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Map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altLang="zh-CN" sz="1600" b="0" dirty="0" err="1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ProcPtr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altLang="zh-CN" sz="1600" b="0" dirty="0" err="1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PointsTo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altLang="zh-CN" sz="1600" b="0" dirty="0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Process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&gt;&gt;&gt;,</a:t>
            </a:r>
          </a:p>
          <a:p>
            <a:pPr>
              <a:buNone/>
            </a:pP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altLang="zh-CN" sz="1600" b="0" dirty="0">
                <a:solidFill>
                  <a:srgbClr val="A626A4"/>
                </a:solidFill>
                <a:effectLst/>
                <a:latin typeface="Consolas" panose="020B0609020204030204" pitchFamily="49" charset="0"/>
              </a:rPr>
              <a:t>pub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sz="1600" b="0" dirty="0" err="1">
                <a:solidFill>
                  <a:srgbClr val="E45649"/>
                </a:solidFill>
                <a:effectLst/>
                <a:latin typeface="Consolas" panose="020B0609020204030204" pitchFamily="49" charset="0"/>
              </a:rPr>
              <a:t>thrd_perms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: </a:t>
            </a:r>
          </a:p>
          <a:p>
            <a:pPr>
              <a:buNone/>
            </a:pPr>
            <a:r>
              <a:rPr lang="en-US" altLang="zh-CN" sz="1600" dirty="0">
                <a:solidFill>
                  <a:srgbClr val="383A42"/>
                </a:solidFill>
                <a:latin typeface="Consolas" panose="020B0609020204030204" pitchFamily="49" charset="0"/>
              </a:rPr>
              <a:t>	</a:t>
            </a:r>
            <a:r>
              <a:rPr lang="en-US" altLang="zh-CN" sz="1600" b="0" dirty="0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Tracked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altLang="zh-CN" sz="1600" b="0" dirty="0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Map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altLang="zh-CN" sz="1600" b="0" dirty="0" err="1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ThrdPtr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altLang="zh-CN" sz="1600" b="0" dirty="0" err="1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PointsTo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altLang="zh-CN" sz="1600" b="0" dirty="0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Thread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&gt;&gt;&gt;,</a:t>
            </a:r>
          </a:p>
          <a:p>
            <a:pPr>
              <a:buNone/>
            </a:pP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altLang="zh-CN" sz="1600" b="0" dirty="0">
                <a:solidFill>
                  <a:srgbClr val="A626A4"/>
                </a:solidFill>
                <a:effectLst/>
                <a:latin typeface="Consolas" panose="020B0609020204030204" pitchFamily="49" charset="0"/>
              </a:rPr>
              <a:t>pub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sz="1600" b="0" dirty="0" err="1">
                <a:solidFill>
                  <a:srgbClr val="E45649"/>
                </a:solidFill>
                <a:effectLst/>
                <a:latin typeface="Consolas" panose="020B0609020204030204" pitchFamily="49" charset="0"/>
              </a:rPr>
              <a:t>edpt_perms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: </a:t>
            </a:r>
          </a:p>
          <a:p>
            <a:pPr>
              <a:buNone/>
            </a:pPr>
            <a:r>
              <a:rPr lang="en-US" altLang="zh-CN" sz="1600" dirty="0">
                <a:solidFill>
                  <a:srgbClr val="383A42"/>
                </a:solidFill>
                <a:latin typeface="Consolas" panose="020B0609020204030204" pitchFamily="49" charset="0"/>
              </a:rPr>
              <a:t>	</a:t>
            </a:r>
            <a:r>
              <a:rPr lang="en-US" altLang="zh-CN" sz="1600" b="0" dirty="0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Tracked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altLang="zh-CN" sz="1600" b="0" dirty="0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Map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altLang="zh-CN" sz="1600" b="0" dirty="0" err="1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EdptPtr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altLang="zh-CN" sz="1600" b="0" dirty="0" err="1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PointsTo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altLang="zh-CN" sz="1600" b="0" dirty="0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Endpoint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&gt;&gt;&gt;,</a:t>
            </a:r>
          </a:p>
          <a:p>
            <a:pPr>
              <a:buNone/>
            </a:pP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  ...}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01B55D3-8BD2-82A8-ADB5-339F9DF9032C}"/>
              </a:ext>
            </a:extLst>
          </p:cNvPr>
          <p:cNvSpPr/>
          <p:nvPr/>
        </p:nvSpPr>
        <p:spPr>
          <a:xfrm>
            <a:off x="1524000" y="2590800"/>
            <a:ext cx="4675777" cy="336919"/>
          </a:xfrm>
          <a:prstGeom prst="rect">
            <a:avLst/>
          </a:prstGeom>
          <a:noFill/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1BEEE84-FBC4-DC54-B77F-14830C277068}"/>
              </a:ext>
            </a:extLst>
          </p:cNvPr>
          <p:cNvSpPr/>
          <p:nvPr/>
        </p:nvSpPr>
        <p:spPr>
          <a:xfrm>
            <a:off x="1524000" y="3092081"/>
            <a:ext cx="4675777" cy="336919"/>
          </a:xfrm>
          <a:prstGeom prst="rect">
            <a:avLst/>
          </a:prstGeom>
          <a:noFill/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695BCB-96E6-0855-9337-287EAA97E5CB}"/>
              </a:ext>
            </a:extLst>
          </p:cNvPr>
          <p:cNvSpPr/>
          <p:nvPr/>
        </p:nvSpPr>
        <p:spPr>
          <a:xfrm>
            <a:off x="1524000" y="3559535"/>
            <a:ext cx="4675777" cy="336919"/>
          </a:xfrm>
          <a:prstGeom prst="rect">
            <a:avLst/>
          </a:prstGeom>
          <a:noFill/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CB71AC-571B-0BF1-1E60-98758AAFA12E}"/>
              </a:ext>
            </a:extLst>
          </p:cNvPr>
          <p:cNvSpPr/>
          <p:nvPr/>
        </p:nvSpPr>
        <p:spPr>
          <a:xfrm>
            <a:off x="1524000" y="4050409"/>
            <a:ext cx="4675777" cy="336919"/>
          </a:xfrm>
          <a:prstGeom prst="rect">
            <a:avLst/>
          </a:prstGeom>
          <a:noFill/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6008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2DD49-E329-9A97-867C-91F9B98FFF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1FE25-8B4C-CDB6-999B-40EEF44E3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B337DA0-194D-FFE1-91D3-4316DE142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not nested ownership model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F806747-DFE0-50E1-CAE4-C26959BF2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484" y="1471196"/>
            <a:ext cx="6492240" cy="1114159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ea typeface="Calibri"/>
                <a:cs typeface="Calibri"/>
              </a:rPr>
              <a:t>Spec: All containers are well-formed</a:t>
            </a:r>
          </a:p>
          <a:p>
            <a:pPr marL="0" indent="0">
              <a:buNone/>
            </a:pPr>
            <a:r>
              <a:rPr lang="en-US" altLang="zh-CN" dirty="0">
                <a:ea typeface="Calibri"/>
                <a:cs typeface="Calibri"/>
              </a:rPr>
              <a:t>The containers form a tree – similar to the process tree in Linux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5C0BB47-873B-C5B0-AC83-8E8EC010344F}"/>
              </a:ext>
            </a:extLst>
          </p:cNvPr>
          <p:cNvSpPr/>
          <p:nvPr/>
        </p:nvSpPr>
        <p:spPr>
          <a:xfrm>
            <a:off x="9681815" y="2050993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AECE322-F8EE-A5F6-D911-70106E1E0B78}"/>
              </a:ext>
            </a:extLst>
          </p:cNvPr>
          <p:cNvCxnSpPr>
            <a:cxnSpLocks/>
          </p:cNvCxnSpPr>
          <p:nvPr/>
        </p:nvCxnSpPr>
        <p:spPr>
          <a:xfrm rot="1800000">
            <a:off x="9623759" y="2486471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03A784E-7D1E-F2C2-5D79-E3B3512BA022}"/>
              </a:ext>
            </a:extLst>
          </p:cNvPr>
          <p:cNvCxnSpPr>
            <a:cxnSpLocks/>
          </p:cNvCxnSpPr>
          <p:nvPr/>
        </p:nvCxnSpPr>
        <p:spPr>
          <a:xfrm rot="-1800000">
            <a:off x="10148782" y="2469935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ED260509-C03F-6DD6-D930-4E0D36920AF0}"/>
              </a:ext>
            </a:extLst>
          </p:cNvPr>
          <p:cNvSpPr/>
          <p:nvPr/>
        </p:nvSpPr>
        <p:spPr>
          <a:xfrm>
            <a:off x="9167125" y="3023858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7EB08C1-6FDF-D66E-A384-198B25910E87}"/>
              </a:ext>
            </a:extLst>
          </p:cNvPr>
          <p:cNvCxnSpPr>
            <a:cxnSpLocks/>
          </p:cNvCxnSpPr>
          <p:nvPr/>
        </p:nvCxnSpPr>
        <p:spPr>
          <a:xfrm rot="1800000">
            <a:off x="9109069" y="3459336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10EFBBD4-0218-AE3C-720F-EE4AC5006CAC}"/>
              </a:ext>
            </a:extLst>
          </p:cNvPr>
          <p:cNvSpPr/>
          <p:nvPr/>
        </p:nvSpPr>
        <p:spPr>
          <a:xfrm>
            <a:off x="10217171" y="3023858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E514365-45A8-FFB3-4EFD-1964558ACBC5}"/>
              </a:ext>
            </a:extLst>
          </p:cNvPr>
          <p:cNvCxnSpPr>
            <a:cxnSpLocks/>
          </p:cNvCxnSpPr>
          <p:nvPr/>
        </p:nvCxnSpPr>
        <p:spPr>
          <a:xfrm rot="19800000">
            <a:off x="10684138" y="3442800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F29C991F-B49F-AF3D-5A15-4D909C128F00}"/>
              </a:ext>
            </a:extLst>
          </p:cNvPr>
          <p:cNvSpPr/>
          <p:nvPr/>
        </p:nvSpPr>
        <p:spPr>
          <a:xfrm>
            <a:off x="8651607" y="4085822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5DCC160-7AA7-A277-3B69-F8B2D3F68AC7}"/>
              </a:ext>
            </a:extLst>
          </p:cNvPr>
          <p:cNvCxnSpPr>
            <a:cxnSpLocks/>
          </p:cNvCxnSpPr>
          <p:nvPr/>
        </p:nvCxnSpPr>
        <p:spPr>
          <a:xfrm rot="1800000">
            <a:off x="8593551" y="4521300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06B1FD6-AF7E-AB64-3275-DD9A97A8C086}"/>
              </a:ext>
            </a:extLst>
          </p:cNvPr>
          <p:cNvCxnSpPr>
            <a:cxnSpLocks/>
          </p:cNvCxnSpPr>
          <p:nvPr/>
        </p:nvCxnSpPr>
        <p:spPr>
          <a:xfrm rot="19800000">
            <a:off x="9118574" y="4504764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BF73BA48-FB57-CB16-EBC9-1C34EB94729A}"/>
              </a:ext>
            </a:extLst>
          </p:cNvPr>
          <p:cNvSpPr/>
          <p:nvPr/>
        </p:nvSpPr>
        <p:spPr>
          <a:xfrm>
            <a:off x="8104426" y="5079105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DE9C97B-BA54-7A42-CBC4-23C6A81C1591}"/>
              </a:ext>
            </a:extLst>
          </p:cNvPr>
          <p:cNvSpPr/>
          <p:nvPr/>
        </p:nvSpPr>
        <p:spPr>
          <a:xfrm>
            <a:off x="9267042" y="5074669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F33466F-5E5A-92D5-4E1B-75FBD07AEC1B}"/>
              </a:ext>
            </a:extLst>
          </p:cNvPr>
          <p:cNvSpPr/>
          <p:nvPr/>
        </p:nvSpPr>
        <p:spPr>
          <a:xfrm>
            <a:off x="10771558" y="4084456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A6F6BBE0-F529-3FCB-47D6-0893F347AABA}"/>
              </a:ext>
            </a:extLst>
          </p:cNvPr>
          <p:cNvSpPr/>
          <p:nvPr/>
        </p:nvSpPr>
        <p:spPr>
          <a:xfrm>
            <a:off x="9466676" y="976661"/>
            <a:ext cx="845948" cy="416561"/>
          </a:xfrm>
          <a:prstGeom prst="roundRect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</a:rPr>
              <a:t>Root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371D1E2-AD03-6469-37AF-9CC708AE2B0F}"/>
              </a:ext>
            </a:extLst>
          </p:cNvPr>
          <p:cNvCxnSpPr>
            <a:cxnSpLocks/>
          </p:cNvCxnSpPr>
          <p:nvPr/>
        </p:nvCxnSpPr>
        <p:spPr>
          <a:xfrm>
            <a:off x="9889650" y="1450706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B7FC282-AAF4-6D6B-D9F7-AC04FB4BCC61}"/>
              </a:ext>
            </a:extLst>
          </p:cNvPr>
          <p:cNvSpPr txBox="1"/>
          <p:nvPr/>
        </p:nvSpPr>
        <p:spPr>
          <a:xfrm>
            <a:off x="496460" y="4826945"/>
            <a:ext cx="7214368" cy="156966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buNone/>
            </a:pPr>
            <a:r>
              <a:rPr lang="en-US" altLang="zh-CN" sz="1600" b="0" dirty="0">
                <a:solidFill>
                  <a:srgbClr val="A626A4"/>
                </a:solidFill>
                <a:effectLst/>
                <a:latin typeface="Consolas"/>
                <a:ea typeface="宋体"/>
              </a:rPr>
              <a:t>pub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/>
                <a:ea typeface="宋体"/>
              </a:rPr>
              <a:t> </a:t>
            </a:r>
            <a:r>
              <a:rPr lang="en-US" altLang="zh-CN" sz="1600" b="0" dirty="0">
                <a:solidFill>
                  <a:srgbClr val="E45649"/>
                </a:solidFill>
                <a:effectLst/>
                <a:latin typeface="Consolas"/>
                <a:ea typeface="宋体"/>
              </a:rPr>
              <a:t>spec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/>
                <a:ea typeface="宋体"/>
              </a:rPr>
              <a:t> </a:t>
            </a:r>
            <a:r>
              <a:rPr lang="en-US" altLang="zh-CN" sz="1600" dirty="0" err="1">
                <a:solidFill>
                  <a:srgbClr val="4078F2"/>
                </a:solidFill>
                <a:latin typeface="Consolas"/>
                <a:ea typeface="宋体"/>
              </a:rPr>
              <a:t>childern</a:t>
            </a:r>
            <a:r>
              <a:rPr lang="en-US" altLang="zh-CN" sz="1600" b="0" dirty="0" err="1">
                <a:solidFill>
                  <a:srgbClr val="4078F2"/>
                </a:solidFill>
                <a:effectLst/>
                <a:latin typeface="Consolas"/>
                <a:ea typeface="宋体"/>
              </a:rPr>
              <a:t>_wf</a:t>
            </a:r>
            <a:r>
              <a:rPr lang="en-US" altLang="zh-CN" sz="1600" dirty="0" err="1">
                <a:solidFill>
                  <a:srgbClr val="4078F2"/>
                </a:solidFill>
                <a:latin typeface="Consolas"/>
                <a:ea typeface="宋体"/>
              </a:rPr>
              <a:t>_recur</a:t>
            </a:r>
            <a:r>
              <a:rPr lang="en-US" altLang="zh-CN" sz="1600" dirty="0">
                <a:solidFill>
                  <a:srgbClr val="383A42"/>
                </a:solidFill>
                <a:latin typeface="Consolas"/>
                <a:ea typeface="宋体"/>
              </a:rPr>
              <a:t>(</a:t>
            </a:r>
            <a:r>
              <a:rPr lang="en-US" altLang="zh-CN" sz="1600" dirty="0">
                <a:solidFill>
                  <a:srgbClr val="E45649"/>
                </a:solidFill>
                <a:latin typeface="Consolas"/>
                <a:ea typeface="宋体"/>
              </a:rPr>
              <a:t>c</a:t>
            </a:r>
            <a:r>
              <a:rPr lang="en-US" altLang="zh-CN" sz="1600" dirty="0">
                <a:solidFill>
                  <a:srgbClr val="383A42"/>
                </a:solidFill>
                <a:latin typeface="Consolas"/>
                <a:ea typeface="宋体"/>
              </a:rPr>
              <a:t>: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/>
                <a:ea typeface="宋体"/>
              </a:rPr>
              <a:t> &amp;</a:t>
            </a:r>
            <a:r>
              <a:rPr lang="en-US" sz="1600" dirty="0">
                <a:solidFill>
                  <a:srgbClr val="0184BC"/>
                </a:solidFill>
                <a:latin typeface="Consolas"/>
                <a:ea typeface="宋体"/>
              </a:rPr>
              <a:t>Container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/>
                <a:ea typeface="宋体"/>
              </a:rPr>
              <a:t>) -&gt; </a:t>
            </a:r>
            <a:r>
              <a:rPr lang="en-US" altLang="zh-CN" sz="1600" b="0" dirty="0">
                <a:solidFill>
                  <a:srgbClr val="C18401"/>
                </a:solidFill>
                <a:effectLst/>
                <a:latin typeface="Consolas"/>
                <a:ea typeface="宋体"/>
              </a:rPr>
              <a:t>bool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/>
                <a:ea typeface="宋体"/>
              </a:rPr>
              <a:t> {</a:t>
            </a:r>
          </a:p>
          <a:p>
            <a:r>
              <a:rPr lang="en-US" sz="1600" dirty="0">
                <a:solidFill>
                  <a:srgbClr val="E45649"/>
                </a:solidFill>
                <a:latin typeface="Consolas"/>
                <a:ea typeface="宋体"/>
              </a:rPr>
              <a:t>    </a:t>
            </a:r>
            <a:r>
              <a:rPr lang="en-US" sz="1600" dirty="0" err="1">
                <a:solidFill>
                  <a:srgbClr val="E45649"/>
                </a:solidFill>
                <a:latin typeface="Consolas"/>
                <a:ea typeface="宋体"/>
              </a:rPr>
              <a:t>c</a:t>
            </a:r>
            <a:r>
              <a:rPr lang="en-US" sz="1600" dirty="0" err="1">
                <a:solidFill>
                  <a:srgbClr val="383A42"/>
                </a:solidFill>
                <a:latin typeface="Consolas"/>
                <a:ea typeface="宋体"/>
              </a:rPr>
              <a:t>.</a:t>
            </a:r>
            <a:r>
              <a:rPr lang="en-US" sz="1600" dirty="0" err="1">
                <a:solidFill>
                  <a:srgbClr val="4078F2"/>
                </a:solidFill>
                <a:latin typeface="Consolas"/>
                <a:ea typeface="宋体"/>
              </a:rPr>
              <a:t>value</a:t>
            </a:r>
            <a:r>
              <a:rPr lang="en-US" sz="1600" dirty="0">
                <a:solidFill>
                  <a:srgbClr val="383A42"/>
                </a:solidFill>
                <a:latin typeface="Consolas"/>
                <a:ea typeface="宋体"/>
              </a:rPr>
              <a:t>().</a:t>
            </a:r>
            <a:r>
              <a:rPr lang="en-US" sz="1600" dirty="0" err="1">
                <a:solidFill>
                  <a:srgbClr val="4078F2"/>
                </a:solidFill>
                <a:latin typeface="Consolas"/>
                <a:ea typeface="宋体"/>
              </a:rPr>
              <a:t>wf</a:t>
            </a:r>
            <a:r>
              <a:rPr lang="en-US" sz="1600" dirty="0">
                <a:solidFill>
                  <a:srgbClr val="383A42"/>
                </a:solidFill>
                <a:latin typeface="Consolas"/>
                <a:ea typeface="宋体"/>
              </a:rPr>
              <a:t>() &amp;&amp;</a:t>
            </a:r>
            <a:endParaRPr lang="en-US" sz="1600" dirty="0"/>
          </a:p>
          <a:p>
            <a:pPr>
              <a:buNone/>
            </a:pPr>
            <a:r>
              <a:rPr lang="en-US" altLang="zh-CN" sz="1600" b="0" dirty="0">
                <a:solidFill>
                  <a:srgbClr val="383A42"/>
                </a:solidFill>
                <a:effectLst/>
                <a:latin typeface="Consolas"/>
                <a:ea typeface="宋体"/>
              </a:rPr>
              <a:t>    </a:t>
            </a:r>
            <a:r>
              <a:rPr lang="en-US" altLang="zh-CN" sz="1600" b="0" dirty="0" err="1">
                <a:solidFill>
                  <a:srgbClr val="E45649"/>
                </a:solidFill>
                <a:effectLst/>
                <a:latin typeface="Consolas"/>
                <a:ea typeface="宋体"/>
              </a:rPr>
              <a:t>forall</a:t>
            </a:r>
            <a:r>
              <a:rPr lang="en-US" altLang="zh-CN" sz="1600" b="0" dirty="0" err="1">
                <a:solidFill>
                  <a:srgbClr val="383A42"/>
                </a:solidFill>
                <a:effectLst/>
                <a:latin typeface="Consolas"/>
                <a:ea typeface="宋体"/>
              </a:rPr>
              <a:t>|</a:t>
            </a:r>
            <a:r>
              <a:rPr lang="en-US" altLang="zh-CN" sz="1600" dirty="0" err="1">
                <a:solidFill>
                  <a:srgbClr val="E45649"/>
                </a:solidFill>
                <a:latin typeface="Consolas"/>
                <a:ea typeface="宋体"/>
              </a:rPr>
              <a:t>child</a:t>
            </a:r>
            <a:r>
              <a:rPr lang="en-US" altLang="zh-CN" sz="1600" dirty="0" err="1">
                <a:solidFill>
                  <a:srgbClr val="383A42"/>
                </a:solidFill>
                <a:latin typeface="Consolas"/>
                <a:ea typeface="宋体"/>
              </a:rPr>
              <a:t>:</a:t>
            </a:r>
            <a:r>
              <a:rPr lang="en-US" altLang="zh-CN" sz="1600" dirty="0" err="1">
                <a:solidFill>
                  <a:srgbClr val="0184BC"/>
                </a:solidFill>
                <a:latin typeface="Consolas"/>
                <a:ea typeface="宋体"/>
              </a:rPr>
              <a:t>Container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/>
                <a:ea typeface="宋体"/>
              </a:rPr>
              <a:t>|</a:t>
            </a:r>
          </a:p>
          <a:p>
            <a:pPr>
              <a:buNone/>
            </a:pPr>
            <a:r>
              <a:rPr lang="en-US" altLang="zh-CN" sz="1600" b="0" dirty="0">
                <a:solidFill>
                  <a:srgbClr val="383A42"/>
                </a:solidFill>
                <a:effectLst/>
                <a:latin typeface="Consolas"/>
                <a:ea typeface="宋体"/>
              </a:rPr>
              <a:t>        </a:t>
            </a:r>
            <a:r>
              <a:rPr lang="en-US" sz="1600" dirty="0">
                <a:solidFill>
                  <a:srgbClr val="E45649"/>
                </a:solidFill>
                <a:latin typeface="Consolas"/>
                <a:ea typeface="宋体"/>
              </a:rPr>
              <a:t>c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/>
                <a:ea typeface="宋体"/>
              </a:rPr>
              <a:t>.</a:t>
            </a:r>
            <a:r>
              <a:rPr lang="en-US" altLang="zh-CN" sz="1600" dirty="0" err="1">
                <a:solidFill>
                  <a:srgbClr val="383A42"/>
                </a:solidFill>
                <a:latin typeface="Consolas"/>
                <a:ea typeface="宋体"/>
              </a:rPr>
              <a:t>childern</a:t>
            </a:r>
            <a:r>
              <a:rPr lang="en-US" altLang="zh-CN" sz="1600" dirty="0">
                <a:solidFill>
                  <a:srgbClr val="383A42"/>
                </a:solidFill>
                <a:latin typeface="Consolas"/>
                <a:ea typeface="宋体"/>
              </a:rPr>
              <a:t>@.</a:t>
            </a:r>
            <a:r>
              <a:rPr lang="en-US" altLang="zh-CN" sz="1600" b="0" dirty="0">
                <a:solidFill>
                  <a:srgbClr val="4078F2"/>
                </a:solidFill>
                <a:effectLst/>
                <a:latin typeface="Consolas"/>
                <a:ea typeface="宋体"/>
              </a:rPr>
              <a:t>contains</a:t>
            </a:r>
            <a:r>
              <a:rPr lang="en-US" altLang="zh-CN" sz="1600" dirty="0">
                <a:solidFill>
                  <a:srgbClr val="383A42"/>
                </a:solidFill>
                <a:latin typeface="Consolas"/>
                <a:ea typeface="宋体"/>
              </a:rPr>
              <a:t>(</a:t>
            </a:r>
            <a:r>
              <a:rPr lang="en-US" sz="1600" dirty="0">
                <a:solidFill>
                  <a:srgbClr val="E45649"/>
                </a:solidFill>
                <a:latin typeface="Consolas"/>
                <a:ea typeface="宋体"/>
              </a:rPr>
              <a:t>child</a:t>
            </a:r>
            <a:r>
              <a:rPr lang="en-US" altLang="zh-CN" sz="1600" dirty="0">
                <a:solidFill>
                  <a:srgbClr val="383A42"/>
                </a:solidFill>
                <a:latin typeface="Consolas"/>
                <a:ea typeface="宋体"/>
              </a:rPr>
              <a:t>)</a:t>
            </a:r>
            <a:endParaRPr lang="en-US" altLang="zh-CN" sz="1600" b="0" dirty="0">
              <a:solidFill>
                <a:srgbClr val="383A42"/>
              </a:solidFill>
              <a:effectLst/>
              <a:latin typeface="Consolas"/>
              <a:ea typeface="宋体"/>
            </a:endParaRPr>
          </a:p>
          <a:p>
            <a:pPr>
              <a:buNone/>
            </a:pP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        ==&gt;</a:t>
            </a:r>
          </a:p>
          <a:p>
            <a:pPr>
              <a:buNone/>
            </a:pPr>
            <a:r>
              <a:rPr lang="en-US" altLang="zh-CN" sz="1600" b="0" dirty="0">
                <a:solidFill>
                  <a:srgbClr val="383A42"/>
                </a:solidFill>
                <a:effectLst/>
                <a:latin typeface="Consolas"/>
                <a:ea typeface="宋体"/>
              </a:rPr>
              <a:t>        </a:t>
            </a:r>
            <a:r>
              <a:rPr lang="en-US" sz="1600" dirty="0" err="1">
                <a:solidFill>
                  <a:srgbClr val="4078F2"/>
                </a:solidFill>
                <a:latin typeface="Consolas"/>
                <a:ea typeface="宋体"/>
              </a:rPr>
              <a:t>childern_wf_recur</a:t>
            </a:r>
            <a:r>
              <a:rPr lang="en-US" sz="1600" dirty="0">
                <a:solidFill>
                  <a:srgbClr val="383A42"/>
                </a:solidFill>
                <a:latin typeface="Consolas"/>
                <a:ea typeface="宋体"/>
              </a:rPr>
              <a:t>(</a:t>
            </a:r>
            <a:r>
              <a:rPr lang="en-US" sz="1600" dirty="0">
                <a:solidFill>
                  <a:srgbClr val="E45649"/>
                </a:solidFill>
                <a:latin typeface="Consolas"/>
                <a:ea typeface="宋体"/>
              </a:rPr>
              <a:t>child</a:t>
            </a:r>
            <a:r>
              <a:rPr lang="en-US" sz="1600" dirty="0">
                <a:solidFill>
                  <a:srgbClr val="383A42"/>
                </a:solidFill>
                <a:latin typeface="Consolas"/>
                <a:ea typeface="宋体"/>
              </a:rPr>
              <a:t>)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F5A9CF03-6F1C-E4CA-50C0-12C42CB2953E}"/>
              </a:ext>
            </a:extLst>
          </p:cNvPr>
          <p:cNvCxnSpPr>
            <a:cxnSpLocks/>
          </p:cNvCxnSpPr>
          <p:nvPr/>
        </p:nvCxnSpPr>
        <p:spPr>
          <a:xfrm rot="19800000">
            <a:off x="11258253" y="4540471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0EBBA4F0-0292-E378-95C3-B3C21337D995}"/>
              </a:ext>
            </a:extLst>
          </p:cNvPr>
          <p:cNvSpPr/>
          <p:nvPr/>
        </p:nvSpPr>
        <p:spPr>
          <a:xfrm>
            <a:off x="11278980" y="5079105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00E6E0F-49F2-6464-A83F-AFE21EC2DF68}"/>
              </a:ext>
            </a:extLst>
          </p:cNvPr>
          <p:cNvSpPr txBox="1"/>
          <p:nvPr/>
        </p:nvSpPr>
        <p:spPr>
          <a:xfrm>
            <a:off x="492319" y="2585355"/>
            <a:ext cx="681616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zh-CN" sz="1600" b="0" dirty="0">
                <a:solidFill>
                  <a:srgbClr val="A626A4"/>
                </a:solidFill>
                <a:effectLst/>
                <a:latin typeface="Consolas" panose="020B0609020204030204" pitchFamily="49" charset="0"/>
              </a:rPr>
              <a:t>pub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sz="1600" b="0" dirty="0">
                <a:solidFill>
                  <a:srgbClr val="A626A4"/>
                </a:solidFill>
                <a:effectLst/>
                <a:latin typeface="Consolas" panose="020B0609020204030204" pitchFamily="49" charset="0"/>
              </a:rPr>
              <a:t>struct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sz="1600" b="0" dirty="0" err="1">
                <a:solidFill>
                  <a:srgbClr val="C18401"/>
                </a:solidFill>
                <a:effectLst/>
                <a:latin typeface="Consolas" panose="020B0609020204030204" pitchFamily="49" charset="0"/>
              </a:rPr>
              <a:t>ProcessManager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altLang="zh-CN" sz="1600" b="0" dirty="0">
                <a:solidFill>
                  <a:srgbClr val="A626A4"/>
                </a:solidFill>
                <a:effectLst/>
                <a:latin typeface="Consolas" panose="020B0609020204030204" pitchFamily="49" charset="0"/>
              </a:rPr>
              <a:t>pub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sz="1600" b="0" dirty="0" err="1">
                <a:solidFill>
                  <a:srgbClr val="E45649"/>
                </a:solidFill>
                <a:effectLst/>
                <a:latin typeface="Consolas" panose="020B0609020204030204" pitchFamily="49" charset="0"/>
              </a:rPr>
              <a:t>root_container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: </a:t>
            </a:r>
            <a:r>
              <a:rPr lang="en-US" altLang="zh-CN" sz="1600" b="0" dirty="0" err="1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CtnrPtr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altLang="zh-CN" sz="1600" b="0" dirty="0">
                <a:solidFill>
                  <a:srgbClr val="A626A4"/>
                </a:solidFill>
                <a:effectLst/>
                <a:latin typeface="Consolas" panose="020B0609020204030204" pitchFamily="49" charset="0"/>
              </a:rPr>
              <a:t>pub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sz="1600" dirty="0" err="1">
                <a:solidFill>
                  <a:srgbClr val="E45649"/>
                </a:solidFill>
                <a:latin typeface="Consolas" panose="020B0609020204030204" pitchFamily="49" charset="0"/>
              </a:rPr>
              <a:t>root_container_perm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: </a:t>
            </a:r>
            <a:r>
              <a:rPr lang="en-US" altLang="zh-CN" sz="1600" b="0" dirty="0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Tracked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altLang="zh-CN" sz="1600" b="0" dirty="0" err="1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PointsTo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altLang="zh-CN" sz="1600" b="0" dirty="0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Container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&gt;&gt;</a:t>
            </a:r>
            <a:r>
              <a:rPr lang="en-US" altLang="zh-CN" sz="1600" dirty="0">
                <a:solidFill>
                  <a:srgbClr val="383A42"/>
                </a:solidFill>
                <a:latin typeface="Consolas" panose="020B0609020204030204" pitchFamily="49" charset="0"/>
              </a:rPr>
              <a:t>   </a:t>
            </a:r>
          </a:p>
          <a:p>
            <a:r>
              <a:rPr lang="en-US" altLang="zh-CN" sz="1600" dirty="0">
                <a:solidFill>
                  <a:srgbClr val="383A42"/>
                </a:solidFill>
                <a:latin typeface="Consolas" panose="020B0609020204030204" pitchFamily="49" charset="0"/>
              </a:rPr>
              <a:t>...}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962D6C1-19EA-B7F1-98B9-172EF37F86AA}"/>
              </a:ext>
            </a:extLst>
          </p:cNvPr>
          <p:cNvSpPr txBox="1"/>
          <p:nvPr/>
        </p:nvSpPr>
        <p:spPr>
          <a:xfrm>
            <a:off x="508295" y="3746290"/>
            <a:ext cx="6208698" cy="9979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  <a:buNone/>
            </a:pPr>
            <a:r>
              <a:rPr lang="en-US" altLang="zh-CN" sz="1600" b="0" dirty="0">
                <a:solidFill>
                  <a:srgbClr val="A626A4"/>
                </a:solidFill>
                <a:effectLst/>
                <a:latin typeface="Consolas" panose="020B0609020204030204" pitchFamily="49" charset="0"/>
              </a:rPr>
              <a:t>pub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sz="1600" b="0" dirty="0">
                <a:solidFill>
                  <a:srgbClr val="A626A4"/>
                </a:solidFill>
                <a:effectLst/>
                <a:latin typeface="Consolas" panose="020B0609020204030204" pitchFamily="49" charset="0"/>
              </a:rPr>
              <a:t>struct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sz="1600" b="0" dirty="0">
                <a:solidFill>
                  <a:srgbClr val="C18401"/>
                </a:solidFill>
                <a:effectLst/>
                <a:latin typeface="Consolas" panose="020B0609020204030204" pitchFamily="49" charset="0"/>
              </a:rPr>
              <a:t>Container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lnSpc>
                <a:spcPts val="1425"/>
              </a:lnSpc>
              <a:buNone/>
            </a:pP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altLang="zh-CN" sz="1600" b="0" dirty="0">
                <a:solidFill>
                  <a:srgbClr val="A626A4"/>
                </a:solidFill>
                <a:effectLst/>
                <a:latin typeface="Consolas" panose="020B0609020204030204" pitchFamily="49" charset="0"/>
              </a:rPr>
              <a:t>pub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sz="1600" b="0" dirty="0">
                <a:solidFill>
                  <a:srgbClr val="E45649"/>
                </a:solidFill>
                <a:effectLst/>
                <a:latin typeface="Consolas" panose="020B0609020204030204" pitchFamily="49" charset="0"/>
              </a:rPr>
              <a:t>children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: </a:t>
            </a:r>
            <a:r>
              <a:rPr lang="en-US" altLang="zh-CN" sz="1600" b="0" dirty="0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List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altLang="zh-CN" sz="1600" b="0" dirty="0" err="1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CtnrPtr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&gt;,</a:t>
            </a:r>
          </a:p>
          <a:p>
            <a:pPr>
              <a:lnSpc>
                <a:spcPts val="1425"/>
              </a:lnSpc>
              <a:buNone/>
            </a:pP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altLang="zh-CN" sz="1600" b="0" dirty="0">
                <a:solidFill>
                  <a:srgbClr val="A626A4"/>
                </a:solidFill>
                <a:effectLst/>
                <a:latin typeface="Consolas" panose="020B0609020204030204" pitchFamily="49" charset="0"/>
              </a:rPr>
              <a:t>pub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sz="1600" b="0" dirty="0" err="1">
                <a:solidFill>
                  <a:srgbClr val="E45649"/>
                </a:solidFill>
                <a:effectLst/>
                <a:latin typeface="Consolas" panose="020B0609020204030204" pitchFamily="49" charset="0"/>
              </a:rPr>
              <a:t>children_perms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: </a:t>
            </a:r>
            <a:r>
              <a:rPr lang="en-US" altLang="zh-CN" sz="1600" b="0" dirty="0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Tracked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altLang="zh-CN" sz="1600" b="0" dirty="0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Map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altLang="zh-CN" sz="1600" b="0" dirty="0" err="1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CtnrPtr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altLang="zh-CN" sz="1600" b="0" dirty="0" err="1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PointsTo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altLang="zh-CN" sz="1600" b="0" dirty="0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Container</a:t>
            </a: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&gt;&gt;&gt;,</a:t>
            </a:r>
          </a:p>
          <a:p>
            <a:pPr>
              <a:lnSpc>
                <a:spcPts val="1425"/>
              </a:lnSpc>
              <a:buNone/>
            </a:pPr>
            <a:r>
              <a:rPr lang="en-US" altLang="zh-CN" sz="1600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    ...}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48DE509-1E5D-0AF8-B960-8CB43CB2FE7C}"/>
              </a:ext>
            </a:extLst>
          </p:cNvPr>
          <p:cNvSpPr/>
          <p:nvPr/>
        </p:nvSpPr>
        <p:spPr>
          <a:xfrm>
            <a:off x="9068167" y="1938385"/>
            <a:ext cx="1696746" cy="1553619"/>
          </a:xfrm>
          <a:prstGeom prst="rect">
            <a:avLst/>
          </a:prstGeom>
          <a:noFill/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8E56B20-ECC1-F5F3-A68E-4CD3BB01AF33}"/>
              </a:ext>
            </a:extLst>
          </p:cNvPr>
          <p:cNvSpPr/>
          <p:nvPr/>
        </p:nvSpPr>
        <p:spPr>
          <a:xfrm>
            <a:off x="8471631" y="2983813"/>
            <a:ext cx="1261056" cy="1553619"/>
          </a:xfrm>
          <a:prstGeom prst="rect">
            <a:avLst/>
          </a:prstGeom>
          <a:noFill/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392EC3A-2DB6-DFAC-1580-E96C05E36752}"/>
              </a:ext>
            </a:extLst>
          </p:cNvPr>
          <p:cNvSpPr/>
          <p:nvPr/>
        </p:nvSpPr>
        <p:spPr>
          <a:xfrm>
            <a:off x="10092744" y="2992025"/>
            <a:ext cx="1261056" cy="1553619"/>
          </a:xfrm>
          <a:prstGeom prst="rect">
            <a:avLst/>
          </a:prstGeom>
          <a:noFill/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CDD4E3-2FD3-588D-294C-21867BD1A4EE}"/>
              </a:ext>
            </a:extLst>
          </p:cNvPr>
          <p:cNvSpPr/>
          <p:nvPr/>
        </p:nvSpPr>
        <p:spPr>
          <a:xfrm>
            <a:off x="8048933" y="4029241"/>
            <a:ext cx="1696746" cy="1553619"/>
          </a:xfrm>
          <a:prstGeom prst="rect">
            <a:avLst/>
          </a:prstGeom>
          <a:noFill/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5FF0E39-5A22-C028-B2D9-51663274470B}"/>
              </a:ext>
            </a:extLst>
          </p:cNvPr>
          <p:cNvSpPr/>
          <p:nvPr/>
        </p:nvSpPr>
        <p:spPr>
          <a:xfrm>
            <a:off x="10118200" y="4016531"/>
            <a:ext cx="1696746" cy="1553619"/>
          </a:xfrm>
          <a:prstGeom prst="rect">
            <a:avLst/>
          </a:prstGeom>
          <a:noFill/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97620E9-5DE4-02BD-AD75-1CE4E5C45027}"/>
              </a:ext>
            </a:extLst>
          </p:cNvPr>
          <p:cNvSpPr/>
          <p:nvPr/>
        </p:nvSpPr>
        <p:spPr>
          <a:xfrm>
            <a:off x="709895" y="2880727"/>
            <a:ext cx="6064391" cy="541307"/>
          </a:xfrm>
          <a:prstGeom prst="rect">
            <a:avLst/>
          </a:prstGeom>
          <a:noFill/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54ED7DF-EE6B-3B81-9E3A-9361B6E04866}"/>
              </a:ext>
            </a:extLst>
          </p:cNvPr>
          <p:cNvSpPr/>
          <p:nvPr/>
        </p:nvSpPr>
        <p:spPr>
          <a:xfrm>
            <a:off x="8897306" y="912324"/>
            <a:ext cx="1911671" cy="1740612"/>
          </a:xfrm>
          <a:prstGeom prst="rect">
            <a:avLst/>
          </a:prstGeom>
          <a:noFill/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92A8F19-4780-1D7B-12AD-C4CD4879B6F7}"/>
              </a:ext>
            </a:extLst>
          </p:cNvPr>
          <p:cNvSpPr/>
          <p:nvPr/>
        </p:nvSpPr>
        <p:spPr>
          <a:xfrm>
            <a:off x="534649" y="3947420"/>
            <a:ext cx="6064391" cy="541307"/>
          </a:xfrm>
          <a:prstGeom prst="rect">
            <a:avLst/>
          </a:prstGeom>
          <a:noFill/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A22619E-A27B-7F1D-34D5-A54D142FAAFA}"/>
              </a:ext>
            </a:extLst>
          </p:cNvPr>
          <p:cNvSpPr/>
          <p:nvPr/>
        </p:nvSpPr>
        <p:spPr>
          <a:xfrm>
            <a:off x="8960704" y="1850593"/>
            <a:ext cx="1911671" cy="1740612"/>
          </a:xfrm>
          <a:prstGeom prst="rect">
            <a:avLst/>
          </a:prstGeom>
          <a:noFill/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635DDCAC-91B0-0C97-296E-743E55E0A5E0}"/>
              </a:ext>
            </a:extLst>
          </p:cNvPr>
          <p:cNvSpPr txBox="1">
            <a:spLocks/>
          </p:cNvSpPr>
          <p:nvPr/>
        </p:nvSpPr>
        <p:spPr>
          <a:xfrm>
            <a:off x="5822047" y="3567410"/>
            <a:ext cx="6492240" cy="11141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ea typeface="Calibri"/>
                <a:cs typeface="Calibri"/>
              </a:rPr>
              <a:t>Unrolling the recursive spec infinite number of times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8B6AF2E-1AC0-EFE3-CC2C-C06DC9B976E3}"/>
              </a:ext>
            </a:extLst>
          </p:cNvPr>
          <p:cNvSpPr txBox="1"/>
          <p:nvPr/>
        </p:nvSpPr>
        <p:spPr>
          <a:xfrm>
            <a:off x="9608373" y="2028523"/>
            <a:ext cx="545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👀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38B05C02-6A37-DB83-5E78-F88875115B30}"/>
              </a:ext>
            </a:extLst>
          </p:cNvPr>
          <p:cNvCxnSpPr>
            <a:cxnSpLocks/>
            <a:stCxn id="45" idx="2"/>
          </p:cNvCxnSpPr>
          <p:nvPr/>
        </p:nvCxnSpPr>
        <p:spPr>
          <a:xfrm flipH="1">
            <a:off x="9545437" y="2490188"/>
            <a:ext cx="335636" cy="551803"/>
          </a:xfrm>
          <a:prstGeom prst="straightConnector1">
            <a:avLst/>
          </a:prstGeom>
          <a:ln>
            <a:solidFill>
              <a:srgbClr val="9A3126"/>
            </a:solidFill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9F130E14-646D-B539-3D3E-42D08B0DE53D}"/>
              </a:ext>
            </a:extLst>
          </p:cNvPr>
          <p:cNvCxnSpPr>
            <a:cxnSpLocks/>
            <a:stCxn id="45" idx="2"/>
          </p:cNvCxnSpPr>
          <p:nvPr/>
        </p:nvCxnSpPr>
        <p:spPr>
          <a:xfrm>
            <a:off x="9881073" y="2490188"/>
            <a:ext cx="353679" cy="541675"/>
          </a:xfrm>
          <a:prstGeom prst="straightConnector1">
            <a:avLst/>
          </a:prstGeom>
          <a:ln>
            <a:solidFill>
              <a:srgbClr val="9A3126"/>
            </a:solidFill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CFFCEEC9-DBCE-9FEC-87D8-0E3E5DEA4628}"/>
              </a:ext>
            </a:extLst>
          </p:cNvPr>
          <p:cNvSpPr/>
          <p:nvPr/>
        </p:nvSpPr>
        <p:spPr>
          <a:xfrm>
            <a:off x="9026526" y="937015"/>
            <a:ext cx="1696746" cy="1553619"/>
          </a:xfrm>
          <a:prstGeom prst="rect">
            <a:avLst/>
          </a:prstGeom>
          <a:noFill/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6098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7" presetClass="emph" presetSubtype="0" repeatCount="200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0" dur="50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1" dur="50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2" dur="50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50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7" presetClass="emph" presetSubtype="0" repeatCount="200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5" dur="50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6" dur="50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7" dur="50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" dur="50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7" presetClass="emph" presetSubtype="0" repeatCount="200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0" dur="50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1" dur="50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2" dur="50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50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7" presetClass="emph" presetSubtype="0" repeatCount="200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7" dur="50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38" dur="50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9" dur="50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50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7" presetClass="emph" presetSubtype="0" repeatCount="200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2" dur="50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3" dur="50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4" dur="50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5" dur="50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7" presetClass="emph" presetSubtype="0" repeatCount="200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1" dur="50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62" dur="50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3" dur="50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" dur="50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27" presetClass="emph" presetSubtype="0" repeatCount="200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6" dur="50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67" dur="50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8" dur="50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50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27" presetClass="emph" presetSubtype="0" repeatCount="200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1" dur="50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2" dur="50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3" dur="50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50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  <p:bldP spid="12" grpId="0" animBg="1"/>
      <p:bldP spid="12" grpId="1" animBg="1"/>
      <p:bldP spid="15" grpId="0" animBg="1"/>
      <p:bldP spid="15" grpId="1" animBg="1"/>
      <p:bldP spid="18" grpId="0" animBg="1"/>
      <p:bldP spid="18" grpId="1" animBg="1"/>
      <p:bldP spid="23" grpId="0" animBg="1"/>
      <p:bldP spid="23" grpId="1" animBg="1"/>
      <p:bldP spid="26" grpId="0" animBg="1"/>
      <p:bldP spid="26" grpId="1" animBg="1"/>
      <p:bldP spid="19" grpId="0" animBg="1"/>
      <p:bldP spid="11" grpId="0"/>
      <p:bldP spid="25" grpId="0" animBg="1"/>
      <p:bldP spid="25" grpId="1" animBg="1"/>
      <p:bldP spid="27" grpId="0"/>
      <p:bldP spid="29" grpId="0"/>
      <p:bldP spid="30" grpId="0" animBg="1"/>
      <p:bldP spid="30" grpId="1" animBg="1"/>
      <p:bldP spid="33" grpId="0" animBg="1"/>
      <p:bldP spid="33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9" grpId="0" animBg="1"/>
      <p:bldP spid="39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/>
      <p:bldP spid="45" grpId="1"/>
      <p:bldP spid="21" grpId="0" animBg="1"/>
      <p:bldP spid="21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275A97-DDF1-EFF4-96A9-F6E247E430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7E3320-E650-332D-0DC7-7551F8EA2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A7B8893-5906-FD89-50ED-46CB9A26B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With flat storage model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10E5653-C742-55E0-FA17-66C56A9B3613}"/>
              </a:ext>
            </a:extLst>
          </p:cNvPr>
          <p:cNvSpPr/>
          <p:nvPr/>
        </p:nvSpPr>
        <p:spPr>
          <a:xfrm>
            <a:off x="9681815" y="2050993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CDC8C07C-B236-5B4C-902E-DBB2E985DE57}"/>
              </a:ext>
            </a:extLst>
          </p:cNvPr>
          <p:cNvCxnSpPr>
            <a:cxnSpLocks/>
          </p:cNvCxnSpPr>
          <p:nvPr/>
        </p:nvCxnSpPr>
        <p:spPr>
          <a:xfrm rot="1800000">
            <a:off x="9623759" y="2486471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7A98DD2-BF36-BD7D-3E68-E8B91837730B}"/>
              </a:ext>
            </a:extLst>
          </p:cNvPr>
          <p:cNvCxnSpPr>
            <a:cxnSpLocks/>
          </p:cNvCxnSpPr>
          <p:nvPr/>
        </p:nvCxnSpPr>
        <p:spPr>
          <a:xfrm rot="-1800000">
            <a:off x="10148782" y="2469935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69D3D067-168C-9074-C889-0C9B338B7287}"/>
              </a:ext>
            </a:extLst>
          </p:cNvPr>
          <p:cNvSpPr/>
          <p:nvPr/>
        </p:nvSpPr>
        <p:spPr>
          <a:xfrm>
            <a:off x="9167125" y="3023858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A046E7D-66C6-5541-E20F-7FE253FB45A9}"/>
              </a:ext>
            </a:extLst>
          </p:cNvPr>
          <p:cNvCxnSpPr>
            <a:cxnSpLocks/>
          </p:cNvCxnSpPr>
          <p:nvPr/>
        </p:nvCxnSpPr>
        <p:spPr>
          <a:xfrm rot="1800000">
            <a:off x="9109069" y="3459336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0E843949-6ABF-4FFF-7517-28532E5B2B59}"/>
              </a:ext>
            </a:extLst>
          </p:cNvPr>
          <p:cNvSpPr/>
          <p:nvPr/>
        </p:nvSpPr>
        <p:spPr>
          <a:xfrm>
            <a:off x="10217171" y="3023858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F0C0D39-B2E3-6E93-2B38-EBAB01AC6A62}"/>
              </a:ext>
            </a:extLst>
          </p:cNvPr>
          <p:cNvCxnSpPr>
            <a:cxnSpLocks/>
          </p:cNvCxnSpPr>
          <p:nvPr/>
        </p:nvCxnSpPr>
        <p:spPr>
          <a:xfrm rot="19800000">
            <a:off x="10684138" y="3442800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A1B1B37C-7717-4900-9AEC-0393F5728388}"/>
              </a:ext>
            </a:extLst>
          </p:cNvPr>
          <p:cNvSpPr/>
          <p:nvPr/>
        </p:nvSpPr>
        <p:spPr>
          <a:xfrm>
            <a:off x="8651607" y="4085822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9E0D6A0-AE8B-324B-6C35-E7EDB8FE3BB7}"/>
              </a:ext>
            </a:extLst>
          </p:cNvPr>
          <p:cNvCxnSpPr>
            <a:cxnSpLocks/>
          </p:cNvCxnSpPr>
          <p:nvPr/>
        </p:nvCxnSpPr>
        <p:spPr>
          <a:xfrm rot="1800000">
            <a:off x="8593551" y="4521300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5CD2A19-0E6A-2F16-AFA6-7721D9997798}"/>
              </a:ext>
            </a:extLst>
          </p:cNvPr>
          <p:cNvCxnSpPr>
            <a:cxnSpLocks/>
          </p:cNvCxnSpPr>
          <p:nvPr/>
        </p:nvCxnSpPr>
        <p:spPr>
          <a:xfrm rot="19800000">
            <a:off x="9118574" y="4504764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CA578E34-44E9-8B2B-F100-12452D711B45}"/>
              </a:ext>
            </a:extLst>
          </p:cNvPr>
          <p:cNvSpPr/>
          <p:nvPr/>
        </p:nvSpPr>
        <p:spPr>
          <a:xfrm>
            <a:off x="8104426" y="5079105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746C88F-CAE9-563F-83EB-3E286F361AA8}"/>
              </a:ext>
            </a:extLst>
          </p:cNvPr>
          <p:cNvSpPr txBox="1"/>
          <p:nvPr/>
        </p:nvSpPr>
        <p:spPr>
          <a:xfrm>
            <a:off x="11218260" y="921247"/>
            <a:ext cx="5454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/>
              <a:t>👀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8A8BB70-6368-DFA8-20E8-32B73E421AF0}"/>
              </a:ext>
            </a:extLst>
          </p:cNvPr>
          <p:cNvCxnSpPr>
            <a:cxnSpLocks/>
            <a:stCxn id="31" idx="1"/>
          </p:cNvCxnSpPr>
          <p:nvPr/>
        </p:nvCxnSpPr>
        <p:spPr>
          <a:xfrm flipH="1">
            <a:off x="10217171" y="1305968"/>
            <a:ext cx="1001089" cy="694582"/>
          </a:xfrm>
          <a:prstGeom prst="straightConnector1">
            <a:avLst/>
          </a:prstGeom>
          <a:ln>
            <a:solidFill>
              <a:srgbClr val="9A3126"/>
            </a:solidFill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465EF4A-9C2D-5B30-6361-B49E006B7460}"/>
              </a:ext>
            </a:extLst>
          </p:cNvPr>
          <p:cNvCxnSpPr>
            <a:cxnSpLocks/>
            <a:stCxn id="31" idx="1"/>
          </p:cNvCxnSpPr>
          <p:nvPr/>
        </p:nvCxnSpPr>
        <p:spPr>
          <a:xfrm flipH="1">
            <a:off x="9745679" y="1305968"/>
            <a:ext cx="1472581" cy="1645532"/>
          </a:xfrm>
          <a:prstGeom prst="straightConnector1">
            <a:avLst/>
          </a:prstGeom>
          <a:ln>
            <a:solidFill>
              <a:srgbClr val="9A3126"/>
            </a:solidFill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48A676FE-53E3-582A-3AA1-92E7D0349964}"/>
              </a:ext>
            </a:extLst>
          </p:cNvPr>
          <p:cNvCxnSpPr>
            <a:cxnSpLocks/>
            <a:stCxn id="31" idx="1"/>
          </p:cNvCxnSpPr>
          <p:nvPr/>
        </p:nvCxnSpPr>
        <p:spPr>
          <a:xfrm flipH="1">
            <a:off x="9064186" y="1305968"/>
            <a:ext cx="2154074" cy="2779854"/>
          </a:xfrm>
          <a:prstGeom prst="straightConnector1">
            <a:avLst/>
          </a:prstGeom>
          <a:ln>
            <a:solidFill>
              <a:srgbClr val="9A3126"/>
            </a:solidFill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A328CB5A-CCF4-843C-3653-5AF26729E8A9}"/>
              </a:ext>
            </a:extLst>
          </p:cNvPr>
          <p:cNvCxnSpPr>
            <a:cxnSpLocks/>
            <a:stCxn id="31" idx="1"/>
          </p:cNvCxnSpPr>
          <p:nvPr/>
        </p:nvCxnSpPr>
        <p:spPr>
          <a:xfrm flipH="1">
            <a:off x="8518786" y="1305968"/>
            <a:ext cx="2699474" cy="3734840"/>
          </a:xfrm>
          <a:prstGeom prst="straightConnector1">
            <a:avLst/>
          </a:prstGeom>
          <a:ln>
            <a:solidFill>
              <a:srgbClr val="9A3126"/>
            </a:solidFill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429F1F83-DDC7-EABF-B23A-5273249C579C}"/>
              </a:ext>
            </a:extLst>
          </p:cNvPr>
          <p:cNvCxnSpPr>
            <a:cxnSpLocks/>
            <a:stCxn id="31" idx="1"/>
          </p:cNvCxnSpPr>
          <p:nvPr/>
        </p:nvCxnSpPr>
        <p:spPr>
          <a:xfrm flipH="1">
            <a:off x="9634092" y="1305968"/>
            <a:ext cx="1584168" cy="3670344"/>
          </a:xfrm>
          <a:prstGeom prst="straightConnector1">
            <a:avLst/>
          </a:prstGeom>
          <a:ln>
            <a:solidFill>
              <a:srgbClr val="9A3126"/>
            </a:solidFill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DC4DA829-64B4-C318-9B63-5D2FD0CA797A}"/>
              </a:ext>
            </a:extLst>
          </p:cNvPr>
          <p:cNvCxnSpPr>
            <a:cxnSpLocks/>
            <a:stCxn id="31" idx="1"/>
          </p:cNvCxnSpPr>
          <p:nvPr/>
        </p:nvCxnSpPr>
        <p:spPr>
          <a:xfrm flipH="1">
            <a:off x="10625940" y="1305968"/>
            <a:ext cx="592320" cy="1653394"/>
          </a:xfrm>
          <a:prstGeom prst="straightConnector1">
            <a:avLst/>
          </a:prstGeom>
          <a:ln>
            <a:solidFill>
              <a:srgbClr val="9A3126"/>
            </a:solidFill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CABD186D-AD1F-2513-58DF-53E71B369B9C}"/>
              </a:ext>
            </a:extLst>
          </p:cNvPr>
          <p:cNvCxnSpPr>
            <a:cxnSpLocks/>
            <a:stCxn id="31" idx="1"/>
          </p:cNvCxnSpPr>
          <p:nvPr/>
        </p:nvCxnSpPr>
        <p:spPr>
          <a:xfrm flipH="1">
            <a:off x="11181473" y="1305968"/>
            <a:ext cx="36787" cy="2559502"/>
          </a:xfrm>
          <a:prstGeom prst="straightConnector1">
            <a:avLst/>
          </a:prstGeom>
          <a:ln>
            <a:solidFill>
              <a:srgbClr val="9A3126"/>
            </a:solidFill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E9BD7A6-C127-B465-8F94-29FD7FDA9582}"/>
              </a:ext>
            </a:extLst>
          </p:cNvPr>
          <p:cNvSpPr txBox="1"/>
          <p:nvPr/>
        </p:nvSpPr>
        <p:spPr>
          <a:xfrm>
            <a:off x="496460" y="4371141"/>
            <a:ext cx="7214368" cy="203132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buNone/>
            </a:pPr>
            <a:r>
              <a:rPr lang="en-US" altLang="zh-CN" b="0" dirty="0">
                <a:solidFill>
                  <a:srgbClr val="A626A4"/>
                </a:solidFill>
                <a:effectLst/>
                <a:latin typeface="Consolas"/>
                <a:ea typeface="宋体"/>
              </a:rPr>
              <a:t>pub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/>
                <a:ea typeface="宋体"/>
              </a:rPr>
              <a:t> </a:t>
            </a:r>
            <a:r>
              <a:rPr lang="en-US" altLang="zh-CN" b="0" dirty="0">
                <a:solidFill>
                  <a:srgbClr val="E45649"/>
                </a:solidFill>
                <a:effectLst/>
                <a:latin typeface="Consolas"/>
                <a:ea typeface="宋体"/>
              </a:rPr>
              <a:t>spec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/>
                <a:ea typeface="宋体"/>
              </a:rPr>
              <a:t> </a:t>
            </a:r>
            <a:r>
              <a:rPr lang="en-US" altLang="zh-CN" b="0" dirty="0" err="1">
                <a:solidFill>
                  <a:srgbClr val="4078F2"/>
                </a:solidFill>
                <a:effectLst/>
                <a:latin typeface="Consolas"/>
                <a:ea typeface="宋体"/>
              </a:rPr>
              <a:t>containers_wf</a:t>
            </a:r>
            <a:r>
              <a:rPr lang="en-US" altLang="zh-CN" dirty="0" err="1">
                <a:solidFill>
                  <a:srgbClr val="4078F2"/>
                </a:solidFill>
                <a:latin typeface="Consolas"/>
                <a:ea typeface="宋体"/>
              </a:rPr>
              <a:t>_flat</a:t>
            </a:r>
            <a:r>
              <a:rPr lang="en-US" altLang="zh-CN" dirty="0">
                <a:solidFill>
                  <a:srgbClr val="383A42"/>
                </a:solidFill>
                <a:latin typeface="Consolas"/>
                <a:ea typeface="宋体"/>
              </a:rPr>
              <a:t>(</a:t>
            </a:r>
            <a:r>
              <a:rPr lang="en-US" altLang="zh-CN" b="0" dirty="0">
                <a:solidFill>
                  <a:srgbClr val="E45649"/>
                </a:solidFill>
                <a:effectLst/>
                <a:latin typeface="Consolas"/>
                <a:ea typeface="宋体"/>
              </a:rPr>
              <a:t>pm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/>
                <a:ea typeface="宋体"/>
              </a:rPr>
              <a:t>: &amp;</a:t>
            </a:r>
            <a:r>
              <a:rPr lang="en-US" altLang="zh-CN" b="0" dirty="0" err="1">
                <a:solidFill>
                  <a:srgbClr val="0184BC"/>
                </a:solidFill>
                <a:effectLst/>
                <a:latin typeface="Consolas"/>
                <a:ea typeface="宋体"/>
              </a:rPr>
              <a:t>ProcessManager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/>
                <a:ea typeface="宋体"/>
              </a:rPr>
              <a:t>) -&gt; </a:t>
            </a:r>
            <a:r>
              <a:rPr lang="en-US" altLang="zh-CN" b="0" dirty="0">
                <a:solidFill>
                  <a:srgbClr val="C18401"/>
                </a:solidFill>
                <a:effectLst/>
                <a:latin typeface="Consolas"/>
                <a:ea typeface="宋体"/>
              </a:rPr>
              <a:t>bool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/>
                <a:ea typeface="宋体"/>
              </a:rPr>
              <a:t> {</a:t>
            </a:r>
          </a:p>
          <a:p>
            <a:pPr>
              <a:buNone/>
            </a:pPr>
            <a:r>
              <a:rPr lang="en-US" altLang="zh-CN" b="0" dirty="0">
                <a:solidFill>
                  <a:srgbClr val="383A42"/>
                </a:solidFill>
                <a:effectLst/>
                <a:latin typeface="Consolas"/>
                <a:ea typeface="宋体"/>
              </a:rPr>
              <a:t>    </a:t>
            </a:r>
            <a:r>
              <a:rPr lang="en-US" altLang="zh-CN" b="0" dirty="0" err="1">
                <a:solidFill>
                  <a:srgbClr val="E45649"/>
                </a:solidFill>
                <a:effectLst/>
                <a:latin typeface="Consolas"/>
                <a:ea typeface="宋体"/>
              </a:rPr>
              <a:t>forall</a:t>
            </a:r>
            <a:r>
              <a:rPr lang="en-US" altLang="zh-CN" b="0" dirty="0" err="1">
                <a:solidFill>
                  <a:srgbClr val="383A42"/>
                </a:solidFill>
                <a:effectLst/>
                <a:latin typeface="Consolas"/>
                <a:ea typeface="宋体"/>
              </a:rPr>
              <a:t>|</a:t>
            </a:r>
            <a:r>
              <a:rPr lang="en-US" altLang="zh-CN" dirty="0" err="1">
                <a:solidFill>
                  <a:srgbClr val="E45649"/>
                </a:solidFill>
                <a:latin typeface="Consolas"/>
                <a:ea typeface="宋体"/>
              </a:rPr>
              <a:t>container</a:t>
            </a:r>
            <a:r>
              <a:rPr lang="en-US" altLang="zh-CN" dirty="0" err="1">
                <a:solidFill>
                  <a:srgbClr val="383A42"/>
                </a:solidFill>
                <a:latin typeface="Consolas"/>
                <a:ea typeface="宋体"/>
              </a:rPr>
              <a:t>:</a:t>
            </a:r>
            <a:r>
              <a:rPr lang="en-US" altLang="zh-CN" dirty="0" err="1">
                <a:solidFill>
                  <a:srgbClr val="0184BC"/>
                </a:solidFill>
                <a:latin typeface="Consolas"/>
                <a:ea typeface="宋体"/>
              </a:rPr>
              <a:t>Container</a:t>
            </a:r>
            <a:r>
              <a:rPr lang="en-US" altLang="zh-CN" dirty="0">
                <a:solidFill>
                  <a:srgbClr val="383A42"/>
                </a:solidFill>
                <a:latin typeface="Consolas"/>
                <a:ea typeface="宋体"/>
              </a:rPr>
              <a:t>|</a:t>
            </a:r>
            <a:endParaRPr lang="en-US" altLang="zh-CN" b="0" dirty="0">
              <a:solidFill>
                <a:srgbClr val="383A42"/>
              </a:solidFill>
              <a:effectLst/>
              <a:latin typeface="Consolas"/>
              <a:ea typeface="宋体"/>
            </a:endParaRPr>
          </a:p>
          <a:p>
            <a:pPr>
              <a:buNone/>
            </a:pPr>
            <a:r>
              <a:rPr lang="en-US" altLang="zh-CN" b="0" dirty="0">
                <a:solidFill>
                  <a:srgbClr val="383A42"/>
                </a:solidFill>
                <a:effectLst/>
                <a:latin typeface="Consolas"/>
                <a:ea typeface="宋体"/>
              </a:rPr>
              <a:t>        </a:t>
            </a:r>
            <a:r>
              <a:rPr lang="en-US" altLang="zh-CN" dirty="0" err="1">
                <a:solidFill>
                  <a:srgbClr val="E45649"/>
                </a:solidFill>
                <a:latin typeface="Consolas"/>
                <a:ea typeface="宋体"/>
              </a:rPr>
              <a:t>pm</a:t>
            </a:r>
            <a:r>
              <a:rPr lang="en-US" altLang="zh-CN" b="0" dirty="0" err="1">
                <a:solidFill>
                  <a:srgbClr val="383A42"/>
                </a:solidFill>
                <a:effectLst/>
                <a:latin typeface="Consolas"/>
                <a:ea typeface="宋体"/>
              </a:rPr>
              <a:t>.</a:t>
            </a:r>
            <a:r>
              <a:rPr lang="en-US" altLang="zh-CN" dirty="0" err="1">
                <a:solidFill>
                  <a:srgbClr val="383A42"/>
                </a:solidFill>
                <a:latin typeface="Consolas"/>
                <a:ea typeface="宋体"/>
              </a:rPr>
              <a:t>containers@.</a:t>
            </a:r>
            <a:r>
              <a:rPr lang="en-US" altLang="zh-CN" b="0" dirty="0" err="1">
                <a:solidFill>
                  <a:srgbClr val="4078F2"/>
                </a:solidFill>
                <a:effectLst/>
                <a:latin typeface="Consolas"/>
                <a:ea typeface="宋体"/>
              </a:rPr>
              <a:t>contains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/>
                <a:ea typeface="宋体"/>
              </a:rPr>
              <a:t>(</a:t>
            </a:r>
            <a:r>
              <a:rPr lang="en-US" dirty="0">
                <a:solidFill>
                  <a:srgbClr val="E45649"/>
                </a:solidFill>
                <a:latin typeface="Consolas"/>
                <a:ea typeface="宋体"/>
              </a:rPr>
              <a:t>container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/>
                <a:ea typeface="宋体"/>
              </a:rPr>
              <a:t>)</a:t>
            </a:r>
          </a:p>
          <a:p>
            <a:pPr>
              <a:buNone/>
            </a:pP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        ==&gt;</a:t>
            </a:r>
          </a:p>
          <a:p>
            <a:pPr>
              <a:buNone/>
            </a:pPr>
            <a:r>
              <a:rPr lang="en-US" altLang="zh-CN" b="0" dirty="0">
                <a:solidFill>
                  <a:srgbClr val="383A42"/>
                </a:solidFill>
                <a:effectLst/>
                <a:latin typeface="Consolas"/>
                <a:ea typeface="宋体"/>
              </a:rPr>
              <a:t>        </a:t>
            </a:r>
            <a:r>
              <a:rPr lang="en-US" altLang="zh-CN" b="0" dirty="0" err="1">
                <a:solidFill>
                  <a:srgbClr val="E45649"/>
                </a:solidFill>
                <a:effectLst/>
                <a:latin typeface="Consolas"/>
                <a:ea typeface="宋体"/>
              </a:rPr>
              <a:t>pm</a:t>
            </a:r>
            <a:r>
              <a:rPr lang="en-US" altLang="zh-CN" dirty="0" err="1">
                <a:solidFill>
                  <a:srgbClr val="383A42"/>
                </a:solidFill>
                <a:latin typeface="Consolas"/>
                <a:ea typeface="宋体"/>
              </a:rPr>
              <a:t>.</a:t>
            </a:r>
            <a:r>
              <a:rPr lang="en-US" dirty="0" err="1">
                <a:solidFill>
                  <a:srgbClr val="383A42"/>
                </a:solidFill>
                <a:latin typeface="Consolas"/>
                <a:ea typeface="宋体"/>
              </a:rPr>
              <a:t>containers</a:t>
            </a:r>
            <a:r>
              <a:rPr lang="en-US" altLang="zh-CN" dirty="0">
                <a:solidFill>
                  <a:srgbClr val="383A42"/>
                </a:solidFill>
                <a:latin typeface="Consolas"/>
                <a:ea typeface="宋体"/>
              </a:rPr>
              <a:t>@[</a:t>
            </a:r>
            <a:r>
              <a:rPr lang="en-US" dirty="0">
                <a:solidFill>
                  <a:srgbClr val="E45649"/>
                </a:solidFill>
                <a:latin typeface="Consolas"/>
                <a:ea typeface="宋体"/>
              </a:rPr>
              <a:t>container</a:t>
            </a:r>
            <a:r>
              <a:rPr lang="en-US" altLang="zh-CN" dirty="0">
                <a:solidFill>
                  <a:srgbClr val="383A42"/>
                </a:solidFill>
                <a:latin typeface="Consolas"/>
                <a:ea typeface="宋体"/>
              </a:rPr>
              <a:t>].</a:t>
            </a:r>
            <a:r>
              <a:rPr lang="en-US" altLang="zh-CN" b="0" dirty="0">
                <a:solidFill>
                  <a:srgbClr val="4078F2"/>
                </a:solidFill>
                <a:effectLst/>
                <a:latin typeface="Consolas"/>
                <a:ea typeface="宋体"/>
              </a:rPr>
              <a:t>value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/>
                <a:ea typeface="宋体"/>
              </a:rPr>
              <a:t>().</a:t>
            </a:r>
            <a:r>
              <a:rPr lang="en-US" altLang="zh-CN" b="0" dirty="0">
                <a:solidFill>
                  <a:srgbClr val="4078F2"/>
                </a:solidFill>
                <a:effectLst/>
                <a:latin typeface="Consolas"/>
                <a:ea typeface="宋体"/>
              </a:rPr>
              <a:t>wf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/>
                <a:ea typeface="宋体"/>
              </a:rPr>
              <a:t>()</a:t>
            </a:r>
          </a:p>
          <a:p>
            <a:pPr>
              <a:buNone/>
            </a:pP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  }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230011BF-F419-9E76-1E7E-9D132B78712D}"/>
              </a:ext>
            </a:extLst>
          </p:cNvPr>
          <p:cNvSpPr/>
          <p:nvPr/>
        </p:nvSpPr>
        <p:spPr>
          <a:xfrm>
            <a:off x="9466676" y="976661"/>
            <a:ext cx="845948" cy="416561"/>
          </a:xfrm>
          <a:prstGeom prst="roundRect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</a:rPr>
              <a:t>Root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C1B6627-F26F-2F0B-F4E5-AD40610B272A}"/>
              </a:ext>
            </a:extLst>
          </p:cNvPr>
          <p:cNvCxnSpPr>
            <a:cxnSpLocks/>
          </p:cNvCxnSpPr>
          <p:nvPr/>
        </p:nvCxnSpPr>
        <p:spPr>
          <a:xfrm>
            <a:off x="9889650" y="1450706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122547BF-9B62-E056-4802-135A1762BBA1}"/>
              </a:ext>
            </a:extLst>
          </p:cNvPr>
          <p:cNvSpPr/>
          <p:nvPr/>
        </p:nvSpPr>
        <p:spPr>
          <a:xfrm>
            <a:off x="9267042" y="5074669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25F990E-2C36-037F-0E1E-81C2F5979C03}"/>
              </a:ext>
            </a:extLst>
          </p:cNvPr>
          <p:cNvSpPr/>
          <p:nvPr/>
        </p:nvSpPr>
        <p:spPr>
          <a:xfrm>
            <a:off x="10771558" y="4084456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4CA3968-B9CD-D3E2-C27C-00CF7A686BD3}"/>
              </a:ext>
            </a:extLst>
          </p:cNvPr>
          <p:cNvCxnSpPr>
            <a:cxnSpLocks/>
          </p:cNvCxnSpPr>
          <p:nvPr/>
        </p:nvCxnSpPr>
        <p:spPr>
          <a:xfrm rot="19800000">
            <a:off x="11258253" y="4540471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A2CC38C4-6C14-973B-0C34-A367C61CF0F4}"/>
              </a:ext>
            </a:extLst>
          </p:cNvPr>
          <p:cNvSpPr/>
          <p:nvPr/>
        </p:nvSpPr>
        <p:spPr>
          <a:xfrm>
            <a:off x="11278980" y="5079105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86EEBFC-1CC3-CB37-5870-4013F4C5A96F}"/>
              </a:ext>
            </a:extLst>
          </p:cNvPr>
          <p:cNvCxnSpPr>
            <a:cxnSpLocks/>
            <a:stCxn id="31" idx="1"/>
          </p:cNvCxnSpPr>
          <p:nvPr/>
        </p:nvCxnSpPr>
        <p:spPr>
          <a:xfrm>
            <a:off x="11218260" y="1305968"/>
            <a:ext cx="268890" cy="3544638"/>
          </a:xfrm>
          <a:prstGeom prst="straightConnector1">
            <a:avLst/>
          </a:prstGeom>
          <a:ln>
            <a:solidFill>
              <a:srgbClr val="9A3126"/>
            </a:solidFill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BAAE3572-876B-9951-99C9-40DC9DBE1E0A}"/>
              </a:ext>
            </a:extLst>
          </p:cNvPr>
          <p:cNvSpPr txBox="1">
            <a:spLocks/>
          </p:cNvSpPr>
          <p:nvPr/>
        </p:nvSpPr>
        <p:spPr>
          <a:xfrm>
            <a:off x="7733718" y="5594022"/>
            <a:ext cx="6492240" cy="11141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ea typeface="Calibri"/>
                <a:cs typeface="Calibri"/>
              </a:rPr>
              <a:t>No spec function unrolling!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F035B59-F440-3E9C-699E-4722DB111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484" y="1471196"/>
            <a:ext cx="6492240" cy="472826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ea typeface="Calibri"/>
                <a:cs typeface="Calibri"/>
              </a:rPr>
              <a:t>Spec: All containers are well-formed</a:t>
            </a:r>
          </a:p>
          <a:p>
            <a:r>
              <a:rPr lang="en-US" dirty="0">
                <a:ea typeface="Calibri"/>
                <a:cs typeface="Calibri"/>
              </a:rPr>
              <a:t>Direct access to object states without </a:t>
            </a:r>
            <a:r>
              <a:rPr lang="en-US" dirty="0"/>
              <a:t>navigating the hierarchy of objects</a:t>
            </a:r>
            <a:r>
              <a:rPr lang="en-US" dirty="0">
                <a:ea typeface="Calibri"/>
                <a:cs typeface="Calibri"/>
              </a:rPr>
              <a:t> </a:t>
            </a:r>
          </a:p>
          <a:p>
            <a:r>
              <a:rPr lang="en-US" b="1" dirty="0">
                <a:ea typeface="Calibri"/>
                <a:cs typeface="Calibri"/>
              </a:rPr>
              <a:t>Freedom for invariants encoding and optimization</a:t>
            </a:r>
          </a:p>
          <a:p>
            <a:pPr lvl="1"/>
            <a:r>
              <a:rPr lang="en-US" dirty="0">
                <a:ea typeface="Calibri"/>
                <a:cs typeface="Calibri"/>
              </a:rPr>
              <a:t>Invariants isolation</a:t>
            </a:r>
          </a:p>
          <a:p>
            <a:pPr lvl="2"/>
            <a:r>
              <a:rPr lang="en-US" dirty="0">
                <a:ea typeface="Calibri"/>
                <a:cs typeface="Calibri"/>
              </a:rPr>
              <a:t>Hide parts of the invariants for complex proofs</a:t>
            </a:r>
          </a:p>
          <a:p>
            <a:pPr lvl="2"/>
            <a:r>
              <a:rPr lang="en-US" dirty="0">
                <a:ea typeface="Calibri"/>
                <a:cs typeface="Calibri"/>
              </a:rPr>
              <a:t>Better verification performance</a:t>
            </a:r>
          </a:p>
          <a:p>
            <a:pPr lvl="1"/>
            <a:r>
              <a:rPr lang="en-US" altLang="zh-CN" dirty="0">
                <a:ea typeface="Calibri"/>
                <a:cs typeface="Calibri"/>
              </a:rPr>
              <a:t>Aggressive triggers</a:t>
            </a:r>
          </a:p>
          <a:p>
            <a:pPr lvl="2"/>
            <a:r>
              <a:rPr lang="en-US" altLang="zh-CN" dirty="0">
                <a:ea typeface="Calibri"/>
                <a:cs typeface="Calibri"/>
              </a:rPr>
              <a:t>Better automation</a:t>
            </a:r>
          </a:p>
          <a:p>
            <a:pPr lvl="2"/>
            <a:r>
              <a:rPr lang="en-US" altLang="zh-CN" dirty="0">
                <a:ea typeface="Calibri"/>
                <a:cs typeface="Calibri"/>
              </a:rPr>
              <a:t>Most proofs requires no hints</a:t>
            </a:r>
          </a:p>
        </p:txBody>
      </p:sp>
    </p:spTree>
    <p:extLst>
      <p:ext uri="{BB962C8B-B14F-4D97-AF65-F5344CB8AC3E}">
        <p14:creationId xmlns:p14="http://schemas.microsoft.com/office/powerpoint/2010/main" val="3001775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mph" presetSubtype="0" repeatCount="200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50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9" dur="50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0" dur="50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7" presetClass="emph" presetSubtype="0" repeatCount="2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50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4" dur="50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5" dur="50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7" presetClass="emph" presetSubtype="0" repeatCount="2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0" dur="50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7" presetClass="emph" presetSubtype="0" repeatCount="2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50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4" dur="50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5" dur="50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50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7" presetClass="emph" presetSubtype="0" repeatCount="2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9" dur="50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0" dur="50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7" presetClass="emph" presetSubtype="0" repeatCount="2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50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4" dur="50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5" dur="50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7" presetClass="emph" presetSubtype="0" repeatCount="2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50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9" dur="50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0" dur="50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7" presetClass="emph" presetSubtype="0" repeatCount="2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50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4" dur="50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5" dur="50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50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2" grpId="0" animBg="1"/>
      <p:bldP spid="15" grpId="0" animBg="1"/>
      <p:bldP spid="18" grpId="0" animBg="1"/>
      <p:bldP spid="31" grpId="0"/>
      <p:bldP spid="13" grpId="0"/>
      <p:bldP spid="13" grpId="1"/>
      <p:bldP spid="22" grpId="0" animBg="1"/>
      <p:bldP spid="24" grpId="0" animBg="1"/>
      <p:bldP spid="3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13131E-61DC-999C-EAF5-09C67503F7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B2396E-D116-B933-90B7-9FFC3070B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A3680E-DE06-91BD-D07A-E848627E4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 #3: </a:t>
            </a:r>
            <a:r>
              <a:rPr lang="en-US" altLang="zh-CN" dirty="0"/>
              <a:t>Memory </a:t>
            </a:r>
            <a:r>
              <a:rPr lang="en-US" altLang="zh-CN" dirty="0">
                <a:ea typeface="Calibri"/>
                <a:cs typeface="Calibri"/>
              </a:rPr>
              <a:t>management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C23D6F4-3F8F-567F-3BD1-6882974D9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4172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Rust </a:t>
            </a:r>
            <a:r>
              <a:rPr lang="en-US" b="1" dirty="0">
                <a:ea typeface="Calibri"/>
                <a:cs typeface="Calibri"/>
              </a:rPr>
              <a:t>allocator </a:t>
            </a:r>
            <a:r>
              <a:rPr lang="en-US" dirty="0">
                <a:ea typeface="Calibri"/>
                <a:cs typeface="Calibri"/>
              </a:rPr>
              <a:t>and the </a:t>
            </a:r>
            <a:r>
              <a:rPr lang="en-US" b="1" dirty="0">
                <a:ea typeface="Calibri"/>
                <a:cs typeface="Calibri"/>
              </a:rPr>
              <a:t>state of the memory</a:t>
            </a:r>
            <a:r>
              <a:rPr lang="en-US" dirty="0">
                <a:ea typeface="Calibri"/>
                <a:cs typeface="Calibri"/>
              </a:rPr>
              <a:t> are </a:t>
            </a:r>
            <a:r>
              <a:rPr lang="en-US" b="1" dirty="0">
                <a:ea typeface="Calibri"/>
                <a:cs typeface="Calibri"/>
              </a:rPr>
              <a:t>implicit</a:t>
            </a:r>
            <a:endParaRPr lang="en-US" dirty="0"/>
          </a:p>
          <a:p>
            <a:pPr lvl="1"/>
            <a:r>
              <a:rPr lang="en-US" b="1" dirty="0">
                <a:ea typeface="Calibri"/>
                <a:cs typeface="Calibri"/>
              </a:rPr>
              <a:t>Global properties</a:t>
            </a:r>
            <a:r>
              <a:rPr lang="en-US" dirty="0">
                <a:ea typeface="Calibri"/>
                <a:cs typeface="Calibri"/>
              </a:rPr>
              <a:t> require explicit knowledge of all memory in the system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3D6063-2C44-0E6B-F2BB-3482AE8B3B4D}"/>
              </a:ext>
            </a:extLst>
          </p:cNvPr>
          <p:cNvSpPr txBox="1"/>
          <p:nvPr/>
        </p:nvSpPr>
        <p:spPr>
          <a:xfrm>
            <a:off x="6096000" y="1822373"/>
            <a:ext cx="6096000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solidFill>
                  <a:srgbClr val="A626A4"/>
                </a:solidFill>
                <a:latin typeface="Consolas"/>
              </a:rPr>
              <a:t>fn</a:t>
            </a:r>
            <a:r>
              <a:rPr lang="en-US" dirty="0">
                <a:solidFill>
                  <a:srgbClr val="383A42"/>
                </a:solidFill>
                <a:latin typeface="Consolas"/>
              </a:rPr>
              <a:t> </a:t>
            </a:r>
            <a:r>
              <a:rPr lang="en-US" dirty="0">
                <a:solidFill>
                  <a:srgbClr val="4078F2"/>
                </a:solidFill>
                <a:latin typeface="Consolas"/>
              </a:rPr>
              <a:t>main</a:t>
            </a:r>
            <a:r>
              <a:rPr lang="en-US" dirty="0">
                <a:solidFill>
                  <a:srgbClr val="383A42"/>
                </a:solidFill>
                <a:latin typeface="Consolas"/>
              </a:rPr>
              <a:t>() {</a:t>
            </a:r>
          </a:p>
          <a:p>
            <a:r>
              <a:rPr lang="en-US" dirty="0">
                <a:solidFill>
                  <a:srgbClr val="383A42"/>
                </a:solidFill>
                <a:latin typeface="Consolas"/>
              </a:rPr>
              <a:t>    {</a:t>
            </a:r>
          </a:p>
          <a:p>
            <a:r>
              <a:rPr lang="en-US" dirty="0">
                <a:solidFill>
                  <a:srgbClr val="383A42"/>
                </a:solidFill>
                <a:latin typeface="Consolas"/>
              </a:rPr>
              <a:t>        </a:t>
            </a:r>
            <a:r>
              <a:rPr lang="en-US" i="1" dirty="0">
                <a:solidFill>
                  <a:srgbClr val="A0A1A7"/>
                </a:solidFill>
                <a:latin typeface="Consolas"/>
              </a:rPr>
              <a:t>// allocating memory </a:t>
            </a:r>
          </a:p>
          <a:p>
            <a:r>
              <a:rPr lang="en-US" dirty="0">
                <a:solidFill>
                  <a:srgbClr val="383A42"/>
                </a:solidFill>
                <a:latin typeface="Consolas"/>
              </a:rPr>
              <a:t>        </a:t>
            </a:r>
            <a:r>
              <a:rPr lang="en-US" dirty="0">
                <a:solidFill>
                  <a:srgbClr val="A626A4"/>
                </a:solidFill>
                <a:latin typeface="Consolas"/>
              </a:rPr>
              <a:t>let</a:t>
            </a:r>
            <a:r>
              <a:rPr lang="en-US" dirty="0">
                <a:solidFill>
                  <a:srgbClr val="383A42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E45649"/>
                </a:solidFill>
                <a:latin typeface="Consolas"/>
              </a:rPr>
              <a:t>heap_box</a:t>
            </a:r>
            <a:r>
              <a:rPr lang="en-US" dirty="0">
                <a:solidFill>
                  <a:srgbClr val="383A42"/>
                </a:solidFill>
                <a:latin typeface="Consolas"/>
              </a:rPr>
              <a:t> = </a:t>
            </a:r>
            <a:r>
              <a:rPr lang="en-US" dirty="0">
                <a:solidFill>
                  <a:srgbClr val="0184BC"/>
                </a:solidFill>
                <a:latin typeface="Consolas"/>
              </a:rPr>
              <a:t>Box</a:t>
            </a:r>
            <a:r>
              <a:rPr lang="en-US" dirty="0">
                <a:solidFill>
                  <a:srgbClr val="383A42"/>
                </a:solidFill>
                <a:latin typeface="Consolas"/>
              </a:rPr>
              <a:t>::</a:t>
            </a:r>
            <a:r>
              <a:rPr lang="en-US" dirty="0">
                <a:solidFill>
                  <a:srgbClr val="4078F2"/>
                </a:solidFill>
                <a:latin typeface="Consolas"/>
              </a:rPr>
              <a:t>new</a:t>
            </a:r>
            <a:r>
              <a:rPr lang="en-US" dirty="0">
                <a:solidFill>
                  <a:srgbClr val="383A42"/>
                </a:solidFill>
                <a:latin typeface="Consolas"/>
              </a:rPr>
              <a:t>([</a:t>
            </a:r>
            <a:r>
              <a:rPr lang="en-US" dirty="0">
                <a:solidFill>
                  <a:srgbClr val="986801"/>
                </a:solidFill>
                <a:latin typeface="Consolas"/>
              </a:rPr>
              <a:t>1</a:t>
            </a:r>
            <a:r>
              <a:rPr lang="en-US" dirty="0">
                <a:solidFill>
                  <a:srgbClr val="383A42"/>
                </a:solidFill>
                <a:latin typeface="Consolas"/>
              </a:rPr>
              <a:t>, </a:t>
            </a:r>
            <a:r>
              <a:rPr lang="en-US" dirty="0">
                <a:solidFill>
                  <a:srgbClr val="986801"/>
                </a:solidFill>
                <a:latin typeface="Consolas"/>
              </a:rPr>
              <a:t>2</a:t>
            </a:r>
            <a:r>
              <a:rPr lang="en-US" dirty="0">
                <a:solidFill>
                  <a:srgbClr val="383A42"/>
                </a:solidFill>
                <a:latin typeface="Consolas"/>
              </a:rPr>
              <a:t>, </a:t>
            </a:r>
            <a:r>
              <a:rPr lang="en-US" dirty="0">
                <a:solidFill>
                  <a:srgbClr val="986801"/>
                </a:solidFill>
                <a:latin typeface="Consolas"/>
              </a:rPr>
              <a:t>3</a:t>
            </a:r>
            <a:r>
              <a:rPr lang="en-US" dirty="0">
                <a:solidFill>
                  <a:srgbClr val="383A42"/>
                </a:solidFill>
                <a:latin typeface="Consolas"/>
              </a:rPr>
              <a:t>]);</a:t>
            </a:r>
          </a:p>
          <a:p>
            <a:r>
              <a:rPr lang="en-US" dirty="0">
                <a:solidFill>
                  <a:srgbClr val="383A42"/>
                </a:solidFill>
                <a:latin typeface="Consolas"/>
              </a:rPr>
              <a:t>    }</a:t>
            </a:r>
          </a:p>
          <a:p>
            <a:r>
              <a:rPr lang="en-US" dirty="0">
                <a:solidFill>
                  <a:srgbClr val="383A42"/>
                </a:solidFill>
                <a:latin typeface="Consolas"/>
              </a:rPr>
              <a:t>    </a:t>
            </a:r>
            <a:r>
              <a:rPr lang="en-US" i="1" dirty="0">
                <a:solidFill>
                  <a:srgbClr val="A0A1A7"/>
                </a:solidFill>
                <a:latin typeface="Consolas"/>
              </a:rPr>
              <a:t>// freed memory</a:t>
            </a:r>
          </a:p>
          <a:p>
            <a:r>
              <a:rPr lang="en-US" dirty="0">
                <a:solidFill>
                  <a:srgbClr val="383A42"/>
                </a:solidFill>
                <a:latin typeface="Consolas"/>
              </a:rPr>
              <a:t>}</a:t>
            </a:r>
          </a:p>
          <a:p>
            <a:endParaRPr lang="en-US" dirty="0">
              <a:solidFill>
                <a:srgbClr val="383A42"/>
              </a:solidFill>
              <a:latin typeface="Consola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3893CD7-11DA-779E-15A5-A9C7A4BC564C}"/>
              </a:ext>
            </a:extLst>
          </p:cNvPr>
          <p:cNvSpPr txBox="1">
            <a:spLocks/>
          </p:cNvSpPr>
          <p:nvPr/>
        </p:nvSpPr>
        <p:spPr>
          <a:xfrm>
            <a:off x="6306239" y="4172217"/>
            <a:ext cx="5254172" cy="22612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ea typeface="Calibri"/>
                <a:cs typeface="Calibri"/>
              </a:rPr>
              <a:t>We don’t know much memory we are using.</a:t>
            </a:r>
          </a:p>
          <a:p>
            <a:pPr marL="0" indent="0">
              <a:buNone/>
            </a:pPr>
            <a:r>
              <a:rPr lang="en-US" b="1" dirty="0">
                <a:ea typeface="Calibri"/>
                <a:cs typeface="Calibri"/>
              </a:rPr>
              <a:t>We don’t know how much memory we still have in the system.</a:t>
            </a: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7487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2" grpId="0" uiExpand="1"/>
      <p:bldP spid="8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15594-4227-FC75-CF02-323351A4D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271E7-4913-FB6E-85BA-C65E1203E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EEA956A-6ACE-AA28-6DE6-E533BB472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 #3: </a:t>
            </a:r>
            <a:r>
              <a:rPr lang="en-US" altLang="zh-CN" dirty="0"/>
              <a:t>Memory </a:t>
            </a:r>
            <a:r>
              <a:rPr lang="en-US" altLang="zh-CN" dirty="0">
                <a:ea typeface="Calibri"/>
                <a:cs typeface="Calibri"/>
              </a:rPr>
              <a:t>management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E7FE9BA-C596-3B7E-C427-583127057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5254172" cy="477837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Rust </a:t>
            </a:r>
            <a:r>
              <a:rPr lang="en-US" b="1" dirty="0">
                <a:ea typeface="Calibri"/>
                <a:cs typeface="Calibri"/>
              </a:rPr>
              <a:t>allocator </a:t>
            </a:r>
            <a:r>
              <a:rPr lang="en-US" dirty="0">
                <a:ea typeface="Calibri"/>
                <a:cs typeface="Calibri"/>
              </a:rPr>
              <a:t>and the </a:t>
            </a:r>
            <a:r>
              <a:rPr lang="en-US" b="1" dirty="0">
                <a:ea typeface="Calibri"/>
                <a:cs typeface="Calibri"/>
              </a:rPr>
              <a:t>state of the memory</a:t>
            </a:r>
            <a:r>
              <a:rPr lang="en-US" dirty="0">
                <a:ea typeface="Calibri"/>
                <a:cs typeface="Calibri"/>
              </a:rPr>
              <a:t> are </a:t>
            </a:r>
            <a:r>
              <a:rPr lang="en-US" b="1" dirty="0">
                <a:ea typeface="Calibri"/>
                <a:cs typeface="Calibri"/>
              </a:rPr>
              <a:t>implicit</a:t>
            </a:r>
            <a:endParaRPr lang="en-US" dirty="0"/>
          </a:p>
          <a:p>
            <a:pPr lvl="1"/>
            <a:r>
              <a:rPr lang="en-US" b="1" dirty="0">
                <a:ea typeface="Calibri"/>
                <a:cs typeface="Calibri"/>
              </a:rPr>
              <a:t>Global properties</a:t>
            </a:r>
            <a:r>
              <a:rPr lang="en-US" dirty="0">
                <a:ea typeface="Calibri"/>
                <a:cs typeface="Calibri"/>
              </a:rPr>
              <a:t> require explicit knowledge of all memory in the system</a:t>
            </a:r>
          </a:p>
          <a:p>
            <a:r>
              <a:rPr lang="en-US" b="1" dirty="0">
                <a:ea typeface="Calibri"/>
                <a:cs typeface="Calibri"/>
              </a:rPr>
              <a:t>Memory leaks</a:t>
            </a:r>
            <a:r>
              <a:rPr lang="en-US" dirty="0">
                <a:ea typeface="Calibri"/>
                <a:cs typeface="Calibri"/>
              </a:rPr>
              <a:t> still possible in Rust</a:t>
            </a:r>
          </a:p>
          <a:p>
            <a:pPr lvl="1"/>
            <a:r>
              <a:rPr lang="en-US" dirty="0">
                <a:ea typeface="Calibri"/>
                <a:cs typeface="Calibri"/>
              </a:rPr>
              <a:t>Dropping linear permissions and forgetting Rust object in general are considered as safe Rust</a:t>
            </a:r>
          </a:p>
          <a:p>
            <a:pPr lvl="1"/>
            <a:r>
              <a:rPr lang="en-US" dirty="0">
                <a:ea typeface="Calibri"/>
                <a:cs typeface="Calibri"/>
              </a:rPr>
              <a:t>Reference cycles </a:t>
            </a: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73194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A900C-2760-592A-4FCC-5678471D1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36CAA-A282-0F6E-AF15-11BD377DD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38466AE-B8CD-9E14-2934-9FF41834E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choice #3: Manual memory management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4A25282-3A9A-9236-CEA5-E54325F07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Abandon </a:t>
            </a:r>
            <a:r>
              <a:rPr lang="en-US" altLang="zh-CN" dirty="0">
                <a:ea typeface="Calibri"/>
                <a:cs typeface="Calibri"/>
              </a:rPr>
              <a:t>Rust </a:t>
            </a:r>
            <a:r>
              <a:rPr lang="en-US" dirty="0">
                <a:ea typeface="Calibri"/>
                <a:cs typeface="Calibri"/>
              </a:rPr>
              <a:t>allocator</a:t>
            </a:r>
          </a:p>
          <a:p>
            <a:pPr lvl="1"/>
            <a:r>
              <a:rPr lang="en-US" dirty="0">
                <a:ea typeface="Calibri"/>
                <a:cs typeface="Calibri"/>
              </a:rPr>
              <a:t>Explicit </a:t>
            </a:r>
            <a:r>
              <a:rPr lang="en-US" b="1" dirty="0">
                <a:ea typeface="Calibri"/>
                <a:cs typeface="Calibri"/>
              </a:rPr>
              <a:t>memory allocator</a:t>
            </a:r>
            <a:r>
              <a:rPr lang="en-US" dirty="0">
                <a:ea typeface="Calibri"/>
                <a:cs typeface="Calibri"/>
              </a:rPr>
              <a:t> as a </a:t>
            </a:r>
            <a:r>
              <a:rPr lang="en-US" b="1" dirty="0">
                <a:ea typeface="Calibri"/>
                <a:cs typeface="Calibri"/>
              </a:rPr>
              <a:t>subsystem </a:t>
            </a:r>
            <a:r>
              <a:rPr lang="en-US" dirty="0">
                <a:ea typeface="Calibri"/>
                <a:cs typeface="Calibri"/>
              </a:rPr>
              <a:t>of the kernel</a:t>
            </a:r>
          </a:p>
          <a:p>
            <a:pPr lvl="1"/>
            <a:r>
              <a:rPr lang="en-US" dirty="0">
                <a:ea typeface="Calibri"/>
                <a:cs typeface="Calibri"/>
              </a:rPr>
              <a:t>Allocate and deallocate kernel objects </a:t>
            </a:r>
            <a:r>
              <a:rPr lang="en-US" b="1" dirty="0">
                <a:ea typeface="Calibri"/>
                <a:cs typeface="Calibri"/>
              </a:rPr>
              <a:t>manually</a:t>
            </a:r>
          </a:p>
          <a:p>
            <a:r>
              <a:rPr lang="en-US" dirty="0">
                <a:ea typeface="Calibri"/>
                <a:cs typeface="Calibri"/>
              </a:rPr>
              <a:t>Establish memory safety and leak freedom through the </a:t>
            </a:r>
            <a:r>
              <a:rPr lang="en-US" b="1" dirty="0">
                <a:ea typeface="Calibri"/>
                <a:cs typeface="Calibri"/>
              </a:rPr>
              <a:t>state of the allocator</a:t>
            </a:r>
            <a:r>
              <a:rPr lang="en-US" dirty="0">
                <a:ea typeface="Calibri"/>
                <a:cs typeface="Calibri"/>
              </a:rPr>
              <a:t> and </a:t>
            </a:r>
            <a:r>
              <a:rPr lang="en-US" b="1" dirty="0">
                <a:ea typeface="Calibri"/>
                <a:cs typeface="Calibri"/>
              </a:rPr>
              <a:t>the state of the kernel</a:t>
            </a:r>
          </a:p>
          <a:p>
            <a:pPr lvl="1"/>
            <a:r>
              <a:rPr lang="en-US" dirty="0">
                <a:ea typeface="Calibri"/>
                <a:cs typeface="Calibri"/>
              </a:rPr>
              <a:t>Use </a:t>
            </a:r>
            <a:r>
              <a:rPr lang="en-US" b="1" dirty="0">
                <a:ea typeface="Calibri"/>
                <a:cs typeface="Calibri"/>
              </a:rPr>
              <a:t>invariants </a:t>
            </a:r>
            <a:r>
              <a:rPr lang="en-US" dirty="0">
                <a:ea typeface="Calibri"/>
                <a:cs typeface="Calibri"/>
              </a:rPr>
              <a:t>to ensure </a:t>
            </a:r>
          </a:p>
          <a:p>
            <a:pPr lvl="2"/>
            <a:r>
              <a:rPr lang="en-US" dirty="0">
                <a:ea typeface="Calibri"/>
                <a:cs typeface="Calibri"/>
              </a:rPr>
              <a:t>Memory safety of kernel objects and user-mapped pages</a:t>
            </a:r>
            <a:endParaRPr lang="en-US" altLang="zh-CN" dirty="0">
              <a:ea typeface="Calibri"/>
              <a:cs typeface="Calibri"/>
            </a:endParaRPr>
          </a:p>
          <a:p>
            <a:pPr lvl="2"/>
            <a:r>
              <a:rPr lang="en-US" altLang="zh-CN" dirty="0">
                <a:ea typeface="Calibri"/>
                <a:cs typeface="Calibri"/>
              </a:rPr>
              <a:t>Correctness of reference counters</a:t>
            </a:r>
            <a:endParaRPr lang="en-US" dirty="0">
              <a:ea typeface="Calibri"/>
              <a:cs typeface="Calibri"/>
            </a:endParaRPr>
          </a:p>
          <a:p>
            <a:pPr lvl="2"/>
            <a:r>
              <a:rPr lang="en-US" dirty="0">
                <a:ea typeface="Calibri"/>
                <a:cs typeface="Calibri"/>
              </a:rPr>
              <a:t>Leak freedom</a:t>
            </a:r>
          </a:p>
          <a:p>
            <a:r>
              <a:rPr lang="en-US" b="1" dirty="0">
                <a:ea typeface="Calibri"/>
                <a:cs typeface="Calibri"/>
              </a:rPr>
              <a:t>Express any desirable memory properties</a:t>
            </a:r>
          </a:p>
          <a:p>
            <a:pPr lvl="1"/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5061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FEA4A-3FD4-5DA8-A92B-5A2F6DB5A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F88EF-825A-5431-4EF1-22010AA12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16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0912EA3-4488-D310-9042-A4F50E619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Takeaways 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FB558A4-7621-3BCE-4F97-04A0A7B6F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zh-CN" dirty="0">
                <a:ea typeface="Calibri"/>
                <a:cs typeface="Calibri"/>
              </a:rPr>
              <a:t>Verus (SMT + Rust) is great for verifying system code</a:t>
            </a:r>
            <a:endParaRPr lang="en-US" dirty="0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Three key ideas </a:t>
            </a:r>
            <a:endParaRPr lang="en-US" dirty="0"/>
          </a:p>
          <a:p>
            <a:pPr lvl="1"/>
            <a:r>
              <a:rPr lang="en-US" dirty="0">
                <a:ea typeface="Calibri"/>
                <a:cs typeface="Calibri"/>
              </a:rPr>
              <a:t>Pointer-centric design</a:t>
            </a:r>
          </a:p>
          <a:p>
            <a:pPr lvl="2"/>
            <a:r>
              <a:rPr lang="en-US" dirty="0">
                <a:ea typeface="Calibri"/>
                <a:cs typeface="Calibri"/>
              </a:rPr>
              <a:t>Non-linear lifetimes for kernel objects</a:t>
            </a:r>
          </a:p>
          <a:p>
            <a:pPr lvl="1"/>
            <a:r>
              <a:rPr lang="en-US" dirty="0">
                <a:ea typeface="Calibri"/>
                <a:cs typeface="Calibri"/>
              </a:rPr>
              <a:t>Flat permission model</a:t>
            </a:r>
          </a:p>
          <a:p>
            <a:pPr lvl="2"/>
            <a:r>
              <a:rPr lang="en-US" dirty="0">
                <a:ea typeface="Calibri"/>
                <a:cs typeface="Calibri"/>
              </a:rPr>
              <a:t>Freedom in organizing and optimizing invariants</a:t>
            </a:r>
          </a:p>
          <a:p>
            <a:pPr lvl="3"/>
            <a:r>
              <a:rPr lang="en-US" dirty="0">
                <a:ea typeface="Calibri"/>
                <a:cs typeface="Calibri"/>
              </a:rPr>
              <a:t>Better verification performance</a:t>
            </a:r>
          </a:p>
          <a:p>
            <a:pPr lvl="1"/>
            <a:r>
              <a:rPr lang="en-US" dirty="0">
                <a:ea typeface="Calibri"/>
                <a:cs typeface="Calibri"/>
              </a:rPr>
              <a:t>Manually manage memory</a:t>
            </a:r>
          </a:p>
          <a:p>
            <a:pPr lvl="2"/>
            <a:r>
              <a:rPr lang="en-US" dirty="0">
                <a:ea typeface="Calibri"/>
                <a:cs typeface="Calibri"/>
              </a:rPr>
              <a:t>More info about system memory</a:t>
            </a:r>
          </a:p>
          <a:p>
            <a:pPr lvl="2"/>
            <a:r>
              <a:rPr lang="en-US" dirty="0">
                <a:ea typeface="Calibri"/>
                <a:cs typeface="Calibri"/>
              </a:rPr>
              <a:t>Express any memory-related properties </a:t>
            </a:r>
          </a:p>
          <a:p>
            <a:r>
              <a:rPr lang="en-US" altLang="zh-CN" dirty="0">
                <a:ea typeface="Calibri"/>
                <a:cs typeface="Calibri"/>
              </a:rPr>
              <a:t>Hope our findings are beneficial for future verified systems❤️</a:t>
            </a:r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0246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078E5F-1A36-D6F5-7A68-AC208E8A50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D7AA5A-507C-B1D4-8D70-5E91B357A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Thank you! Questions?</a:t>
            </a:r>
          </a:p>
        </p:txBody>
      </p:sp>
    </p:spTree>
    <p:extLst>
      <p:ext uri="{BB962C8B-B14F-4D97-AF65-F5344CB8AC3E}">
        <p14:creationId xmlns:p14="http://schemas.microsoft.com/office/powerpoint/2010/main" val="11543207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8C1804A-82DD-B83A-AEC5-3CD7E624A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300CA5-0562-7C70-E8E8-6CD3B1E55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18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10573E7-A451-AADF-5610-070B4A769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8224E5F-F7E3-3374-1E50-D8F763392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820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6980B3-1D47-FF1C-CD9E-D9097A210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1D1DF4-2B85-81EF-5BD0-DD7E3739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562C98C-F0B3-9CB8-CD38-F3AF15A0D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ITPs used to be the only way…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D153B7D-E656-EB2C-3ADD-9471AD7E8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1143"/>
            <a:ext cx="10515600" cy="506253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ea typeface="Calibri"/>
                <a:cs typeface="Calibri"/>
              </a:rPr>
              <a:t>In the post, the only way to build </a:t>
            </a:r>
            <a:r>
              <a:rPr lang="en-US" sz="2400" b="1" dirty="0">
                <a:ea typeface="Calibri"/>
                <a:cs typeface="Calibri"/>
              </a:rPr>
              <a:t>complex</a:t>
            </a:r>
            <a:r>
              <a:rPr lang="en-US" sz="2400" dirty="0">
                <a:ea typeface="Calibri"/>
                <a:cs typeface="Calibri"/>
              </a:rPr>
              <a:t> verified systems was to use </a:t>
            </a:r>
            <a:r>
              <a:rPr lang="en-US" sz="2400" b="1" dirty="0">
                <a:ea typeface="Calibri"/>
                <a:cs typeface="Calibri"/>
              </a:rPr>
              <a:t>ITPs</a:t>
            </a:r>
            <a:r>
              <a:rPr lang="en-US" sz="2400" dirty="0">
                <a:ea typeface="Calibri"/>
                <a:cs typeface="Calibri"/>
              </a:rPr>
              <a:t> (interactive theorems provers).</a:t>
            </a:r>
            <a:endParaRPr lang="en-US" sz="2000" dirty="0">
              <a:ea typeface="Calibri"/>
              <a:cs typeface="Calibri"/>
            </a:endParaRPr>
          </a:p>
          <a:p>
            <a:pPr lvl="1"/>
            <a:r>
              <a:rPr lang="en-US" sz="2000" dirty="0">
                <a:ea typeface="Calibri"/>
                <a:cs typeface="Calibri"/>
              </a:rPr>
              <a:t>Programmers break down the proof into smaller, manageable pieces for the provers</a:t>
            </a:r>
          </a:p>
          <a:p>
            <a:pPr lvl="1"/>
            <a:r>
              <a:rPr lang="en-US" sz="2000" dirty="0">
                <a:ea typeface="Calibri"/>
                <a:cs typeface="Calibri"/>
              </a:rPr>
              <a:t>High manual effort</a:t>
            </a:r>
          </a:p>
          <a:p>
            <a:r>
              <a:rPr lang="en-US" sz="2200" b="1" dirty="0">
                <a:ea typeface="Calibri"/>
                <a:cs typeface="Calibri"/>
              </a:rPr>
              <a:t>SMT</a:t>
            </a:r>
            <a:r>
              <a:rPr lang="en-US" sz="2200" dirty="0">
                <a:ea typeface="Calibri"/>
                <a:cs typeface="Calibri"/>
              </a:rPr>
              <a:t>(satisfiability modulo theories) solvers offer better </a:t>
            </a:r>
            <a:r>
              <a:rPr lang="en-US" sz="2200" b="1" dirty="0">
                <a:ea typeface="Calibri"/>
                <a:cs typeface="Calibri"/>
              </a:rPr>
              <a:t>automation </a:t>
            </a:r>
          </a:p>
          <a:p>
            <a:pPr lvl="1"/>
            <a:r>
              <a:rPr lang="en-US" altLang="zh-CN" sz="1800" dirty="0">
                <a:ea typeface="Calibri"/>
                <a:cs typeface="Calibri"/>
              </a:rPr>
              <a:t>Verifier</a:t>
            </a:r>
            <a:r>
              <a:rPr lang="en-US" sz="1800" dirty="0">
                <a:ea typeface="Calibri"/>
                <a:cs typeface="Calibri"/>
              </a:rPr>
              <a:t> </a:t>
            </a:r>
            <a:r>
              <a:rPr lang="en-US" altLang="zh-CN" sz="1800" dirty="0">
                <a:ea typeface="Calibri"/>
                <a:cs typeface="Calibri"/>
              </a:rPr>
              <a:t>translates the </a:t>
            </a:r>
            <a:r>
              <a:rPr lang="en-US" sz="1800" dirty="0">
                <a:ea typeface="Calibri"/>
                <a:cs typeface="Calibri"/>
              </a:rPr>
              <a:t>proof of the program into SMT queries which are checked by the SMT solver</a:t>
            </a:r>
          </a:p>
          <a:p>
            <a:pPr lvl="1"/>
            <a:r>
              <a:rPr lang="en-US" sz="1800" dirty="0">
                <a:ea typeface="Calibri"/>
                <a:cs typeface="Calibri"/>
              </a:rPr>
              <a:t>Automatic but require hints for complex proofs</a:t>
            </a:r>
          </a:p>
          <a:p>
            <a:r>
              <a:rPr lang="en-US" sz="2200" dirty="0">
                <a:ea typeface="Calibri"/>
                <a:cs typeface="Calibri"/>
              </a:rPr>
              <a:t>For building a complex system, guiding the </a:t>
            </a:r>
            <a:r>
              <a:rPr lang="en-US" sz="2200" b="1" dirty="0">
                <a:ea typeface="Calibri"/>
                <a:cs typeface="Calibri"/>
              </a:rPr>
              <a:t>SMT</a:t>
            </a:r>
            <a:r>
              <a:rPr lang="en-US" sz="2200" dirty="0">
                <a:ea typeface="Calibri"/>
                <a:cs typeface="Calibri"/>
              </a:rPr>
              <a:t> solvers through complex proofs requires </a:t>
            </a:r>
            <a:r>
              <a:rPr lang="en-US" sz="2200" b="1" dirty="0">
                <a:ea typeface="Calibri"/>
                <a:cs typeface="Calibri"/>
              </a:rPr>
              <a:t>as much (and often times more) effort </a:t>
            </a:r>
            <a:r>
              <a:rPr lang="en-US" sz="2200" dirty="0">
                <a:ea typeface="Calibri"/>
                <a:cs typeface="Calibri"/>
              </a:rPr>
              <a:t>than building  it in </a:t>
            </a:r>
            <a:r>
              <a:rPr lang="en-US" sz="2200" b="1" dirty="0">
                <a:ea typeface="Calibri"/>
                <a:cs typeface="Calibri"/>
              </a:rPr>
              <a:t>ITPs</a:t>
            </a:r>
            <a:r>
              <a:rPr lang="en-US" sz="2200" dirty="0">
                <a:ea typeface="Calibri"/>
                <a:cs typeface="Calibri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769810-A809-2329-E858-8B1D074C3CA0}"/>
              </a:ext>
            </a:extLst>
          </p:cNvPr>
          <p:cNvSpPr txBox="1"/>
          <p:nvPr/>
        </p:nvSpPr>
        <p:spPr>
          <a:xfrm>
            <a:off x="7889027" y="121028"/>
            <a:ext cx="172195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dirty="0"/>
              <a:t>☹️</a:t>
            </a:r>
          </a:p>
        </p:txBody>
      </p:sp>
    </p:spTree>
    <p:extLst>
      <p:ext uri="{BB962C8B-B14F-4D97-AF65-F5344CB8AC3E}">
        <p14:creationId xmlns:p14="http://schemas.microsoft.com/office/powerpoint/2010/main" val="2966196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55D14-94ED-1F89-3010-1772D4552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94FC60-707C-53AE-250E-1A99FDA24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E9A7C88-2860-E866-C308-6BE6805BD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anymore.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DC9FC93-2E1E-0AB4-AF38-7DB7EABBE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013" y="1701347"/>
            <a:ext cx="5075018" cy="4798307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ea typeface="Calibri"/>
                <a:cs typeface="Calibri"/>
              </a:rPr>
              <a:t>Atmosphere:</a:t>
            </a:r>
          </a:p>
          <a:p>
            <a:r>
              <a:rPr lang="en-US" dirty="0">
                <a:ea typeface="Calibri"/>
                <a:cs typeface="Calibri"/>
              </a:rPr>
              <a:t>Built with Rust and Verus</a:t>
            </a:r>
          </a:p>
          <a:p>
            <a:r>
              <a:rPr lang="en-US" dirty="0">
                <a:ea typeface="Calibri"/>
                <a:cs typeface="Calibri"/>
              </a:rPr>
              <a:t>7k lines of exec code</a:t>
            </a:r>
          </a:p>
          <a:p>
            <a:r>
              <a:rPr lang="en-US" dirty="0">
                <a:ea typeface="Calibri"/>
                <a:cs typeface="Calibri"/>
              </a:rPr>
              <a:t>23k lines of proof + spec</a:t>
            </a:r>
            <a:endParaRPr lang="en-US" dirty="0"/>
          </a:p>
          <a:p>
            <a:r>
              <a:rPr lang="en-US" dirty="0">
                <a:ea typeface="Calibri"/>
                <a:cs typeface="Calibri"/>
              </a:rPr>
              <a:t>Support all the complexity of classical microkernels</a:t>
            </a:r>
            <a:endParaRPr lang="en-US" dirty="0"/>
          </a:p>
          <a:p>
            <a:pPr lvl="1"/>
            <a:r>
              <a:rPr lang="en-US" dirty="0">
                <a:ea typeface="Calibri"/>
                <a:cs typeface="Calibri"/>
              </a:rPr>
              <a:t>Complex data structures: Page tables, Process tress, etc.</a:t>
            </a:r>
          </a:p>
          <a:p>
            <a:pPr lvl="1"/>
            <a:r>
              <a:rPr lang="en-US" dirty="0">
                <a:ea typeface="Calibri"/>
                <a:cs typeface="Calibri"/>
              </a:rPr>
              <a:t>Safety, correctness, and memory leak freedom</a:t>
            </a:r>
          </a:p>
          <a:p>
            <a:r>
              <a:rPr lang="en-US" altLang="zh-CN" dirty="0">
                <a:ea typeface="Calibri"/>
                <a:cs typeface="Calibri"/>
              </a:rPr>
              <a:t>Fast verification time ~20 seconds</a:t>
            </a:r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E926DC6A-BC06-A03E-82DD-E27B92F61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97563" y="-2405744"/>
            <a:ext cx="13736591" cy="9712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296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053073-B16B-3156-0AD0-389835EDF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AC0FCB-FC44-8864-D3CF-8EEFF8651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DB60A92-8036-A03F-5F9F-8E9495E06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 intro:</a:t>
            </a:r>
            <a:r>
              <a:rPr lang="en-US" b="1" dirty="0"/>
              <a:t> Verus 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01DD987-9FEC-0DCD-60DD-6453DFE3F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22857" cy="47069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A new </a:t>
            </a:r>
            <a:r>
              <a:rPr lang="en-US" b="1" dirty="0">
                <a:ea typeface="Calibri"/>
                <a:cs typeface="Calibri"/>
              </a:rPr>
              <a:t>SMT </a:t>
            </a:r>
            <a:r>
              <a:rPr lang="en-US" dirty="0">
                <a:ea typeface="Calibri"/>
                <a:cs typeface="Calibri"/>
              </a:rPr>
              <a:t>based verification framework for </a:t>
            </a:r>
            <a:r>
              <a:rPr lang="en-US" b="1" dirty="0">
                <a:ea typeface="Calibri"/>
                <a:cs typeface="Calibri"/>
              </a:rPr>
              <a:t>Rust</a:t>
            </a:r>
          </a:p>
          <a:p>
            <a:r>
              <a:rPr lang="en-US" dirty="0">
                <a:ea typeface="Calibri"/>
                <a:cs typeface="Calibri"/>
              </a:rPr>
              <a:t>Verus offloads reasoning about heap and aliasing to the </a:t>
            </a:r>
            <a:r>
              <a:rPr lang="en-US" b="1" dirty="0">
                <a:ea typeface="Calibri"/>
                <a:cs typeface="Calibri"/>
              </a:rPr>
              <a:t>Rust linear ownership </a:t>
            </a:r>
            <a:r>
              <a:rPr lang="en-US" dirty="0">
                <a:ea typeface="Calibri"/>
                <a:cs typeface="Calibri"/>
              </a:rPr>
              <a:t>system</a:t>
            </a:r>
            <a:endParaRPr lang="en-US" dirty="0"/>
          </a:p>
          <a:p>
            <a:pPr lvl="1"/>
            <a:r>
              <a:rPr lang="en-US" dirty="0">
                <a:ea typeface="Calibri"/>
                <a:cs typeface="Calibri"/>
              </a:rPr>
              <a:t>No need to reason about it with SMT</a:t>
            </a:r>
          </a:p>
          <a:p>
            <a:pPr lvl="1"/>
            <a:r>
              <a:rPr lang="en-US" dirty="0">
                <a:ea typeface="Calibri"/>
                <a:cs typeface="Calibri"/>
              </a:rPr>
              <a:t>Verification is </a:t>
            </a:r>
            <a:r>
              <a:rPr lang="en-US" altLang="zh-CN" dirty="0">
                <a:ea typeface="Calibri"/>
                <a:cs typeface="Calibri"/>
              </a:rPr>
              <a:t>o</a:t>
            </a:r>
            <a:r>
              <a:rPr lang="en-US" dirty="0">
                <a:ea typeface="Calibri"/>
                <a:cs typeface="Calibri"/>
              </a:rPr>
              <a:t>rders of magnitude </a:t>
            </a:r>
            <a:r>
              <a:rPr lang="en-US" altLang="zh-CN" dirty="0">
                <a:ea typeface="Calibri"/>
                <a:cs typeface="Calibri"/>
              </a:rPr>
              <a:t>faster</a:t>
            </a:r>
            <a:endParaRPr lang="en-US" dirty="0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Support for reasoning about raw pointers</a:t>
            </a:r>
          </a:p>
          <a:p>
            <a:pPr lvl="1"/>
            <a:r>
              <a:rPr lang="en-US" dirty="0">
                <a:ea typeface="Calibri"/>
                <a:cs typeface="Calibri"/>
              </a:rPr>
              <a:t>Linear ghost permissions: </a:t>
            </a:r>
            <a:r>
              <a:rPr lang="en-US" altLang="zh-CN" dirty="0" err="1">
                <a:solidFill>
                  <a:srgbClr val="0184BC"/>
                </a:solidFill>
                <a:latin typeface="Consolas" panose="020B0609020204030204" pitchFamily="49" charset="0"/>
              </a:rPr>
              <a:t>PointsTo</a:t>
            </a:r>
            <a:r>
              <a:rPr lang="en-US" altLang="zh-CN" dirty="0">
                <a:solidFill>
                  <a:srgbClr val="383A42"/>
                </a:solidFill>
                <a:latin typeface="Consolas" panose="020B0609020204030204" pitchFamily="49" charset="0"/>
              </a:rPr>
              <a:t>&lt;</a:t>
            </a:r>
            <a:r>
              <a:rPr lang="en-US" altLang="zh-CN" dirty="0">
                <a:solidFill>
                  <a:srgbClr val="0184BC"/>
                </a:solidFill>
                <a:latin typeface="Consolas" panose="020B0609020204030204" pitchFamily="49" charset="0"/>
              </a:rPr>
              <a:t>V</a:t>
            </a:r>
            <a:r>
              <a:rPr lang="en-US" altLang="zh-CN" dirty="0">
                <a:solidFill>
                  <a:srgbClr val="383A42"/>
                </a:solidFill>
                <a:latin typeface="Consolas" panose="020B0609020204030204" pitchFamily="49" charset="0"/>
              </a:rPr>
              <a:t>&gt;</a:t>
            </a:r>
            <a:endParaRPr lang="en-US" dirty="0">
              <a:ea typeface="Calibri"/>
              <a:cs typeface="Calibri"/>
            </a:endParaRPr>
          </a:p>
          <a:p>
            <a:pPr lvl="2"/>
            <a:r>
              <a:rPr lang="en-US" altLang="zh-CN" dirty="0">
                <a:ea typeface="Calibri"/>
                <a:cs typeface="Calibri"/>
              </a:rPr>
              <a:t>Ownership and states of objects behind the raw pointers</a:t>
            </a:r>
          </a:p>
          <a:p>
            <a:pPr lvl="2"/>
            <a:r>
              <a:rPr lang="en-US" altLang="zh-CN" dirty="0">
                <a:ea typeface="Calibri"/>
                <a:cs typeface="Calibri"/>
              </a:rPr>
              <a:t>Follow Rust linear lifetime rules</a:t>
            </a:r>
          </a:p>
          <a:p>
            <a:pPr lvl="2"/>
            <a:r>
              <a:rPr lang="en-US" altLang="zh-CN" dirty="0">
                <a:ea typeface="Calibri"/>
                <a:cs typeface="Calibri"/>
              </a:rPr>
              <a:t>Only exist at verification stage to help verifying the raw pointers</a:t>
            </a:r>
          </a:p>
          <a:p>
            <a:pPr lvl="3"/>
            <a:r>
              <a:rPr lang="en-US" altLang="zh-CN" dirty="0">
                <a:ea typeface="Calibri"/>
                <a:cs typeface="Calibri"/>
              </a:rPr>
              <a:t>Are erased during compile stage – no runtime overhead</a:t>
            </a:r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515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D2A7B-9916-5A3F-D1FB-F8E0EF29C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BB3E5F-3348-BB5C-58D8-37F8D7B87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154122C-FBC7-B14E-0735-AC1C26EA2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 intro:</a:t>
            </a:r>
            <a:r>
              <a:rPr lang="en-US" b="1" dirty="0"/>
              <a:t> Linear ghost permission 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5A2E13B-0073-D887-8FAA-D8E4F5282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887" y="1825625"/>
            <a:ext cx="4894942" cy="47069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altLang="zh-CN" dirty="0">
                <a:ea typeface="Calibri"/>
                <a:cs typeface="Calibri"/>
              </a:rPr>
              <a:t>Ownership and states of objects behind the raw pointers</a:t>
            </a:r>
          </a:p>
          <a:p>
            <a:pPr lvl="1"/>
            <a:r>
              <a:rPr lang="en-US" altLang="zh-CN" dirty="0">
                <a:ea typeface="Calibri"/>
                <a:cs typeface="Calibri"/>
              </a:rPr>
              <a:t>The raw pointer can be freely moved around or copied</a:t>
            </a:r>
          </a:p>
          <a:p>
            <a:pPr lvl="1"/>
            <a:r>
              <a:rPr lang="en-US" altLang="zh-CN" dirty="0">
                <a:ea typeface="Calibri"/>
                <a:cs typeface="Calibri"/>
              </a:rPr>
              <a:t>To use the linear permission, a matching raw pointer has to be provided</a:t>
            </a:r>
          </a:p>
          <a:p>
            <a:r>
              <a:rPr lang="en-US" altLang="zh-CN" dirty="0">
                <a:ea typeface="Calibri"/>
                <a:cs typeface="Calibri"/>
              </a:rPr>
              <a:t>Follow Rust linear lifetime rules</a:t>
            </a:r>
          </a:p>
          <a:p>
            <a:r>
              <a:rPr lang="en-US" altLang="zh-CN" dirty="0">
                <a:ea typeface="Calibri"/>
                <a:cs typeface="Calibri"/>
              </a:rPr>
              <a:t>Only exist at verification stage to help verifying the raw pointers</a:t>
            </a:r>
          </a:p>
          <a:p>
            <a:pPr marL="0" indent="0">
              <a:buNone/>
            </a:pPr>
            <a:endParaRPr lang="en-US" altLang="zh-CN" dirty="0">
              <a:ea typeface="Calibri"/>
              <a:cs typeface="Calibri"/>
            </a:endParaRPr>
          </a:p>
          <a:p>
            <a:endParaRPr lang="en-US" b="1" dirty="0">
              <a:ea typeface="Calibri"/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ACEB7A-2A75-52A2-F127-ED8AF471B11A}"/>
              </a:ext>
            </a:extLst>
          </p:cNvPr>
          <p:cNvSpPr txBox="1"/>
          <p:nvPr/>
        </p:nvSpPr>
        <p:spPr>
          <a:xfrm>
            <a:off x="5562600" y="1825625"/>
            <a:ext cx="6096000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endParaRPr lang="en-US" altLang="zh-CN" b="0" dirty="0">
              <a:solidFill>
                <a:srgbClr val="383A42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altLang="zh-CN" b="0" dirty="0">
                <a:solidFill>
                  <a:srgbClr val="A626A4"/>
                </a:solidFill>
                <a:effectLst/>
                <a:latin typeface="Consolas" panose="020B0609020204030204" pitchFamily="49" charset="0"/>
              </a:rPr>
              <a:t>let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altLang="zh-CN" b="0" dirty="0" err="1">
                <a:solidFill>
                  <a:srgbClr val="E45649"/>
                </a:solidFill>
                <a:effectLst/>
                <a:latin typeface="Consolas" panose="020B0609020204030204" pitchFamily="49" charset="0"/>
              </a:rPr>
              <a:t>ptr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altLang="zh-CN" b="0" dirty="0">
                <a:solidFill>
                  <a:srgbClr val="4078F2"/>
                </a:solidFill>
                <a:effectLst/>
                <a:latin typeface="Consolas" panose="020B0609020204030204" pitchFamily="49" charset="0"/>
              </a:rPr>
              <a:t>Tracked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altLang="zh-CN" b="0" dirty="0">
                <a:solidFill>
                  <a:srgbClr val="E45649"/>
                </a:solidFill>
                <a:effectLst/>
                <a:latin typeface="Consolas" panose="020B0609020204030204" pitchFamily="49" charset="0"/>
              </a:rPr>
              <a:t>perm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): </a:t>
            </a:r>
            <a:r>
              <a:rPr lang="en-US" altLang="zh-CN" b="0" dirty="0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Tracked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altLang="zh-CN" b="0" dirty="0" err="1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PointsTo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altLang="zh-CN" b="0" dirty="0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V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&gt;&gt;) </a:t>
            </a:r>
          </a:p>
          <a:p>
            <a:pPr>
              <a:buNone/>
            </a:pP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    = </a:t>
            </a:r>
            <a:r>
              <a:rPr lang="en-US" altLang="zh-CN" b="0" dirty="0" err="1">
                <a:solidFill>
                  <a:srgbClr val="0184BC"/>
                </a:solidFill>
                <a:effectLst/>
                <a:latin typeface="Consolas" panose="020B0609020204030204" pitchFamily="49" charset="0"/>
              </a:rPr>
              <a:t>PPtr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altLang="zh-CN" b="0" dirty="0">
                <a:solidFill>
                  <a:srgbClr val="4078F2"/>
                </a:solidFill>
                <a:effectLst/>
                <a:latin typeface="Consolas" panose="020B0609020204030204" pitchFamily="49" charset="0"/>
              </a:rPr>
              <a:t>new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(V::</a:t>
            </a:r>
            <a:r>
              <a:rPr lang="en-US" altLang="zh-CN" b="0" dirty="0">
                <a:solidFill>
                  <a:srgbClr val="4078F2"/>
                </a:solidFill>
                <a:effectLst/>
                <a:latin typeface="Consolas" panose="020B0609020204030204" pitchFamily="49" charset="0"/>
              </a:rPr>
              <a:t>new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(...));</a:t>
            </a:r>
          </a:p>
          <a:p>
            <a:r>
              <a:rPr lang="en-US" altLang="zh-CN" i="1" dirty="0">
                <a:solidFill>
                  <a:srgbClr val="A0A1A7"/>
                </a:solidFill>
                <a:latin typeface="Consolas" panose="020B0609020204030204" pitchFamily="49" charset="0"/>
              </a:rPr>
              <a:t>// accessing the state</a:t>
            </a:r>
            <a:endParaRPr lang="en-US" altLang="zh-CN" b="0" dirty="0">
              <a:solidFill>
                <a:srgbClr val="383A42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altLang="zh-CN" b="0" dirty="0">
                <a:solidFill>
                  <a:srgbClr val="E45649"/>
                </a:solidFill>
                <a:effectLst/>
                <a:latin typeface="Consolas" panose="020B0609020204030204" pitchFamily="49" charset="0"/>
              </a:rPr>
              <a:t>proof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{ </a:t>
            </a:r>
            <a:r>
              <a:rPr lang="en-US" altLang="zh-CN" b="0" dirty="0">
                <a:solidFill>
                  <a:srgbClr val="4078F2"/>
                </a:solidFill>
                <a:effectLst/>
                <a:latin typeface="Consolas" panose="020B0609020204030204" pitchFamily="49" charset="0"/>
              </a:rPr>
              <a:t>assert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altLang="zh-CN" b="0" dirty="0">
                <a:solidFill>
                  <a:srgbClr val="E45649"/>
                </a:solidFill>
                <a:effectLst/>
                <a:latin typeface="Consolas" panose="020B0609020204030204" pitchFamily="49" charset="0"/>
              </a:rPr>
              <a:t>perm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@ == ... ) } </a:t>
            </a:r>
          </a:p>
          <a:p>
            <a:pPr>
              <a:buNone/>
            </a:pPr>
            <a:r>
              <a:rPr lang="en-US" altLang="zh-CN" b="0" dirty="0">
                <a:solidFill>
                  <a:srgbClr val="A626A4"/>
                </a:solidFill>
                <a:effectLst/>
                <a:latin typeface="Consolas" panose="020B0609020204030204" pitchFamily="49" charset="0"/>
              </a:rPr>
              <a:t>let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 err="1">
                <a:solidFill>
                  <a:srgbClr val="E45649"/>
                </a:solidFill>
                <a:effectLst/>
                <a:latin typeface="Consolas" panose="020B0609020204030204" pitchFamily="49" charset="0"/>
              </a:rPr>
              <a:t>ptr_copy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altLang="zh-CN" b="0" dirty="0" err="1">
                <a:solidFill>
                  <a:srgbClr val="E45649"/>
                </a:solidFill>
                <a:effectLst/>
                <a:latin typeface="Consolas" panose="020B0609020204030204" pitchFamily="49" charset="0"/>
              </a:rPr>
              <a:t>ptr</a:t>
            </a:r>
            <a:r>
              <a:rPr lang="en-US" altLang="zh-CN" b="0" dirty="0" err="1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altLang="zh-CN" b="0" dirty="0" err="1">
                <a:solidFill>
                  <a:srgbClr val="4078F2"/>
                </a:solidFill>
                <a:effectLst/>
                <a:latin typeface="Consolas" panose="020B0609020204030204" pitchFamily="49" charset="0"/>
              </a:rPr>
              <a:t>clone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altLang="zh-CN" b="0" dirty="0">
                <a:solidFill>
                  <a:srgbClr val="E45649"/>
                </a:solidFill>
                <a:effectLst/>
                <a:latin typeface="Consolas" panose="020B0609020204030204" pitchFamily="49" charset="0"/>
              </a:rPr>
              <a:t>proof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{</a:t>
            </a:r>
            <a:r>
              <a:rPr lang="en-US" altLang="zh-CN" b="0" dirty="0">
                <a:solidFill>
                  <a:srgbClr val="4078F2"/>
                </a:solidFill>
                <a:effectLst/>
                <a:latin typeface="Consolas" panose="020B0609020204030204" pitchFamily="49" charset="0"/>
              </a:rPr>
              <a:t>assert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altLang="zh-CN" b="0" dirty="0" err="1">
                <a:solidFill>
                  <a:srgbClr val="E45649"/>
                </a:solidFill>
                <a:effectLst/>
                <a:latin typeface="Consolas" panose="020B0609020204030204" pitchFamily="49" charset="0"/>
              </a:rPr>
              <a:t>ptr</a:t>
            </a:r>
            <a:r>
              <a:rPr lang="en-US" altLang="zh-CN" b="0" dirty="0" err="1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altLang="zh-CN" b="0" dirty="0" err="1">
                <a:solidFill>
                  <a:srgbClr val="4078F2"/>
                </a:solidFill>
                <a:effectLst/>
                <a:latin typeface="Consolas" panose="020B0609020204030204" pitchFamily="49" charset="0"/>
              </a:rPr>
              <a:t>addr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() == </a:t>
            </a:r>
            <a:r>
              <a:rPr lang="en-US" altLang="zh-CN" b="0" dirty="0" err="1">
                <a:solidFill>
                  <a:srgbClr val="E45649"/>
                </a:solidFill>
                <a:effectLst/>
                <a:latin typeface="Consolas" panose="020B0609020204030204" pitchFamily="49" charset="0"/>
              </a:rPr>
              <a:t>perm</a:t>
            </a:r>
            <a:r>
              <a:rPr lang="en-US" altLang="zh-CN" b="0" dirty="0" err="1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altLang="zh-CN" b="0" dirty="0" err="1">
                <a:solidFill>
                  <a:srgbClr val="4078F2"/>
                </a:solidFill>
                <a:effectLst/>
                <a:latin typeface="Consolas" panose="020B0609020204030204" pitchFamily="49" charset="0"/>
              </a:rPr>
              <a:t>addr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());}</a:t>
            </a:r>
          </a:p>
          <a:p>
            <a:pPr>
              <a:buNone/>
            </a:pPr>
            <a:r>
              <a:rPr lang="en-US" altLang="zh-CN" dirty="0">
                <a:solidFill>
                  <a:srgbClr val="4078F2"/>
                </a:solidFill>
                <a:latin typeface="Consolas" panose="020B0609020204030204" pitchFamily="49" charset="0"/>
              </a:rPr>
              <a:t>forget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altLang="zh-CN" b="0" dirty="0">
                <a:solidFill>
                  <a:srgbClr val="4078F2"/>
                </a:solidFill>
                <a:effectLst/>
                <a:latin typeface="Consolas" panose="020B0609020204030204" pitchFamily="49" charset="0"/>
              </a:rPr>
              <a:t>Tracked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altLang="zh-CN" b="0" dirty="0">
                <a:solidFill>
                  <a:srgbClr val="E45649"/>
                </a:solidFill>
                <a:effectLst/>
                <a:latin typeface="Consolas" panose="020B0609020204030204" pitchFamily="49" charset="0"/>
              </a:rPr>
              <a:t>perm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)); </a:t>
            </a:r>
          </a:p>
          <a:p>
            <a:pPr>
              <a:buNone/>
            </a:pPr>
            <a:r>
              <a:rPr lang="en-US" altLang="zh-CN" b="0" dirty="0">
                <a:solidFill>
                  <a:srgbClr val="A626A4"/>
                </a:solidFill>
                <a:effectLst/>
                <a:latin typeface="Consolas" panose="020B0609020204030204" pitchFamily="49" charset="0"/>
              </a:rPr>
              <a:t>let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E45649"/>
                </a:solidFill>
                <a:effectLst/>
                <a:latin typeface="Consolas" panose="020B0609020204030204" pitchFamily="49" charset="0"/>
              </a:rPr>
              <a:t>ref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altLang="zh-CN" dirty="0" err="1">
                <a:solidFill>
                  <a:srgbClr val="E45649"/>
                </a:solidFill>
                <a:latin typeface="Consolas" panose="020B0609020204030204" pitchFamily="49" charset="0"/>
              </a:rPr>
              <a:t>ptr</a:t>
            </a:r>
            <a:r>
              <a:rPr lang="en-US" altLang="zh-CN" dirty="0" err="1">
                <a:solidFill>
                  <a:srgbClr val="383A42"/>
                </a:solidFill>
                <a:latin typeface="Consolas" panose="020B0609020204030204" pitchFamily="49" charset="0"/>
              </a:rPr>
              <a:t>.</a:t>
            </a:r>
            <a:r>
              <a:rPr lang="en-US" altLang="zh-CN" dirty="0" err="1">
                <a:solidFill>
                  <a:srgbClr val="4078F2"/>
                </a:solidFill>
                <a:latin typeface="Consolas" panose="020B0609020204030204" pitchFamily="49" charset="0"/>
              </a:rPr>
              <a:t>borrow</a:t>
            </a:r>
            <a:r>
              <a:rPr lang="en-US" altLang="zh-CN" dirty="0">
                <a:solidFill>
                  <a:srgbClr val="383A42"/>
                </a:solidFill>
                <a:latin typeface="Consolas" panose="020B0609020204030204" pitchFamily="49" charset="0"/>
              </a:rPr>
              <a:t>(</a:t>
            </a:r>
            <a:r>
              <a:rPr lang="en-US" altLang="zh-CN" b="0" dirty="0">
                <a:solidFill>
                  <a:srgbClr val="E45649"/>
                </a:solidFill>
                <a:effectLst/>
                <a:latin typeface="Consolas" panose="020B0609020204030204" pitchFamily="49" charset="0"/>
              </a:rPr>
              <a:t>perm</a:t>
            </a:r>
            <a:r>
              <a:rPr lang="en-US" altLang="zh-CN" dirty="0">
                <a:solidFill>
                  <a:srgbClr val="383A42"/>
                </a:solidFill>
                <a:latin typeface="Consolas" panose="020B0609020204030204" pitchFamily="49" charset="0"/>
              </a:rPr>
              <a:t>)</a:t>
            </a:r>
            <a:r>
              <a:rPr lang="en-US" altLang="zh-CN" b="0" dirty="0">
                <a:solidFill>
                  <a:srgbClr val="383A42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buNone/>
            </a:pPr>
            <a:endParaRPr lang="en-US" altLang="zh-CN" sz="1600" b="0" dirty="0">
              <a:solidFill>
                <a:srgbClr val="383A42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19EF8F-C5E5-FDF4-9CC0-3B49E3B7194A}"/>
              </a:ext>
            </a:extLst>
          </p:cNvPr>
          <p:cNvSpPr/>
          <p:nvPr/>
        </p:nvSpPr>
        <p:spPr>
          <a:xfrm>
            <a:off x="5562600" y="2119085"/>
            <a:ext cx="6096000" cy="580571"/>
          </a:xfrm>
          <a:prstGeom prst="rect">
            <a:avLst/>
          </a:prstGeom>
          <a:noFill/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413385B-8BF5-DE44-C600-A2777CA48BE8}"/>
              </a:ext>
            </a:extLst>
          </p:cNvPr>
          <p:cNvSpPr/>
          <p:nvPr/>
        </p:nvSpPr>
        <p:spPr>
          <a:xfrm>
            <a:off x="5562600" y="2714173"/>
            <a:ext cx="4082143" cy="580571"/>
          </a:xfrm>
          <a:prstGeom prst="rect">
            <a:avLst/>
          </a:prstGeom>
          <a:noFill/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D008A10-0C8E-0534-F871-B92EFBBE3ECC}"/>
              </a:ext>
            </a:extLst>
          </p:cNvPr>
          <p:cNvSpPr/>
          <p:nvPr/>
        </p:nvSpPr>
        <p:spPr>
          <a:xfrm>
            <a:off x="5562600" y="3241398"/>
            <a:ext cx="3893457" cy="321860"/>
          </a:xfrm>
          <a:prstGeom prst="rect">
            <a:avLst/>
          </a:prstGeom>
          <a:noFill/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B67A8E6-A561-40E4-F0D8-1D83C38E2EE7}"/>
              </a:ext>
            </a:extLst>
          </p:cNvPr>
          <p:cNvSpPr/>
          <p:nvPr/>
        </p:nvSpPr>
        <p:spPr>
          <a:xfrm>
            <a:off x="5562600" y="3804811"/>
            <a:ext cx="4662714" cy="541742"/>
          </a:xfrm>
          <a:prstGeom prst="rect">
            <a:avLst/>
          </a:prstGeom>
          <a:noFill/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Multiplication Sign 12">
            <a:extLst>
              <a:ext uri="{FF2B5EF4-FFF2-40B4-BE49-F238E27FC236}">
                <a16:creationId xmlns:a16="http://schemas.microsoft.com/office/drawing/2014/main" id="{5A26704A-8D59-CC79-C0FB-BCCFF9B5F7B5}"/>
              </a:ext>
            </a:extLst>
          </p:cNvPr>
          <p:cNvSpPr/>
          <p:nvPr/>
        </p:nvSpPr>
        <p:spPr>
          <a:xfrm>
            <a:off x="9105577" y="4038676"/>
            <a:ext cx="399143" cy="360161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818150A-05BF-D85B-2C2E-DCCB257FE162}"/>
              </a:ext>
            </a:extLst>
          </p:cNvPr>
          <p:cNvSpPr/>
          <p:nvPr/>
        </p:nvSpPr>
        <p:spPr>
          <a:xfrm>
            <a:off x="5562600" y="3482950"/>
            <a:ext cx="5300754" cy="321860"/>
          </a:xfrm>
          <a:prstGeom prst="rect">
            <a:avLst/>
          </a:prstGeom>
          <a:noFill/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085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F2DA9D-D35E-5EB1-3BDF-4B705DE4C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>
                <a:latin typeface="Arial"/>
                <a:cs typeface="Arial"/>
              </a:rPr>
              <a:t>There are still some challenges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919124-3F51-3A8D-4AED-FFEAFDA35D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30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BC5D22-7AC4-4447-1841-6946157B29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2400C5-480C-FCAA-2180-E50015798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7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72A7B76-196D-0FAE-BD6B-4A5EA7F15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 #1: Non-linear lifetimes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B3A1A72-6479-F07B-C541-3D8111980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551656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The kernel requires non-linear lifetimes</a:t>
            </a:r>
          </a:p>
          <a:p>
            <a:pPr lvl="1"/>
            <a:r>
              <a:rPr lang="en-US" dirty="0">
                <a:ea typeface="Calibri"/>
                <a:cs typeface="Calibri"/>
              </a:rPr>
              <a:t>Doubly-linked list</a:t>
            </a:r>
          </a:p>
          <a:p>
            <a:pPr lvl="1"/>
            <a:r>
              <a:rPr lang="en-US" dirty="0">
                <a:ea typeface="Calibri"/>
                <a:cs typeface="Calibri"/>
              </a:rPr>
              <a:t>Reference-counted objects</a:t>
            </a:r>
          </a:p>
          <a:p>
            <a:pPr lvl="2"/>
            <a:r>
              <a:rPr lang="en-US" dirty="0">
                <a:ea typeface="Calibri"/>
                <a:cs typeface="Calibri"/>
              </a:rPr>
              <a:t>Pages mapped by different address spaces</a:t>
            </a:r>
          </a:p>
          <a:p>
            <a:pPr lvl="2"/>
            <a:r>
              <a:rPr lang="en-US" dirty="0">
                <a:ea typeface="Calibri"/>
                <a:cs typeface="Calibri"/>
              </a:rPr>
              <a:t>Endpoint shared by multiple processes</a:t>
            </a:r>
          </a:p>
          <a:p>
            <a:pPr lvl="1"/>
            <a:r>
              <a:rPr lang="en-US" dirty="0">
                <a:ea typeface="Calibri"/>
                <a:cs typeface="Calibri"/>
              </a:rPr>
              <a:t>And almost everything else …</a:t>
            </a:r>
          </a:p>
          <a:p>
            <a:r>
              <a:rPr lang="en-US" dirty="0">
                <a:ea typeface="Calibri"/>
                <a:cs typeface="Calibri"/>
              </a:rPr>
              <a:t>Rust is </a:t>
            </a:r>
            <a:r>
              <a:rPr lang="en-US" b="1" dirty="0">
                <a:ea typeface="Calibri"/>
                <a:cs typeface="Calibri"/>
              </a:rPr>
              <a:t>too restrictive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941CCFA-A85B-9FF4-423F-480E688B5160}"/>
              </a:ext>
            </a:extLst>
          </p:cNvPr>
          <p:cNvSpPr/>
          <p:nvPr/>
        </p:nvSpPr>
        <p:spPr>
          <a:xfrm>
            <a:off x="10009276" y="3061105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AD52093-B412-8D32-7CFC-23D8DD34E671}"/>
              </a:ext>
            </a:extLst>
          </p:cNvPr>
          <p:cNvSpPr/>
          <p:nvPr/>
        </p:nvSpPr>
        <p:spPr>
          <a:xfrm>
            <a:off x="10009276" y="1950331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136E45C-E6AC-5803-58BA-D0E665F05CEC}"/>
              </a:ext>
            </a:extLst>
          </p:cNvPr>
          <p:cNvCxnSpPr>
            <a:cxnSpLocks/>
          </p:cNvCxnSpPr>
          <p:nvPr/>
        </p:nvCxnSpPr>
        <p:spPr>
          <a:xfrm>
            <a:off x="10139179" y="2459760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7C0441C-820D-EACC-6D4E-0842BC1BEB1E}"/>
              </a:ext>
            </a:extLst>
          </p:cNvPr>
          <p:cNvCxnSpPr>
            <a:cxnSpLocks/>
          </p:cNvCxnSpPr>
          <p:nvPr/>
        </p:nvCxnSpPr>
        <p:spPr>
          <a:xfrm rot="10800000">
            <a:off x="10287225" y="2459760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F518E96C-4649-5738-E3CF-FBD6C5BFCB1D}"/>
              </a:ext>
            </a:extLst>
          </p:cNvPr>
          <p:cNvSpPr/>
          <p:nvPr/>
        </p:nvSpPr>
        <p:spPr>
          <a:xfrm>
            <a:off x="10009276" y="4152813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DD8C1F0-D299-D619-2710-CD6C7C13EB39}"/>
              </a:ext>
            </a:extLst>
          </p:cNvPr>
          <p:cNvCxnSpPr>
            <a:cxnSpLocks/>
          </p:cNvCxnSpPr>
          <p:nvPr/>
        </p:nvCxnSpPr>
        <p:spPr>
          <a:xfrm>
            <a:off x="10139179" y="3551468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039BF0A-2BBB-1159-66A6-01C3200212C9}"/>
              </a:ext>
            </a:extLst>
          </p:cNvPr>
          <p:cNvCxnSpPr>
            <a:cxnSpLocks/>
          </p:cNvCxnSpPr>
          <p:nvPr/>
        </p:nvCxnSpPr>
        <p:spPr>
          <a:xfrm rot="10800000">
            <a:off x="10287225" y="3551468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1B625651-D8BC-EBA8-316C-0E391B8D5266}"/>
              </a:ext>
            </a:extLst>
          </p:cNvPr>
          <p:cNvSpPr/>
          <p:nvPr/>
        </p:nvSpPr>
        <p:spPr>
          <a:xfrm>
            <a:off x="10009276" y="5264642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9CB30CB-D582-456C-D6CA-5AEC05CD50A1}"/>
              </a:ext>
            </a:extLst>
          </p:cNvPr>
          <p:cNvCxnSpPr>
            <a:cxnSpLocks/>
          </p:cNvCxnSpPr>
          <p:nvPr/>
        </p:nvCxnSpPr>
        <p:spPr>
          <a:xfrm>
            <a:off x="10139179" y="4663297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827C101-719E-A2BA-FED7-B0D7EA17B8F9}"/>
              </a:ext>
            </a:extLst>
          </p:cNvPr>
          <p:cNvCxnSpPr>
            <a:cxnSpLocks/>
          </p:cNvCxnSpPr>
          <p:nvPr/>
        </p:nvCxnSpPr>
        <p:spPr>
          <a:xfrm rot="10800000">
            <a:off x="10287225" y="4663297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Oval 34">
            <a:extLst>
              <a:ext uri="{FF2B5EF4-FFF2-40B4-BE49-F238E27FC236}">
                <a16:creationId xmlns:a16="http://schemas.microsoft.com/office/drawing/2014/main" id="{239CE9B6-96C8-007C-7662-2DA4E6348E6A}"/>
              </a:ext>
            </a:extLst>
          </p:cNvPr>
          <p:cNvSpPr/>
          <p:nvPr/>
        </p:nvSpPr>
        <p:spPr>
          <a:xfrm>
            <a:off x="8171245" y="5304453"/>
            <a:ext cx="416560" cy="416560"/>
          </a:xfrm>
          <a:prstGeom prst="ellipse">
            <a:avLst/>
          </a:prstGeom>
          <a:solidFill>
            <a:srgbClr val="A0ECC8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42D6633-2828-8F8F-11A3-41A7280B521D}"/>
              </a:ext>
            </a:extLst>
          </p:cNvPr>
          <p:cNvCxnSpPr>
            <a:cxnSpLocks/>
          </p:cNvCxnSpPr>
          <p:nvPr/>
        </p:nvCxnSpPr>
        <p:spPr>
          <a:xfrm rot="19800000">
            <a:off x="7938337" y="4725741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E22D6E50-1B48-FEB9-4EE4-940BB9CED3D9}"/>
              </a:ext>
            </a:extLst>
          </p:cNvPr>
          <p:cNvCxnSpPr>
            <a:cxnSpLocks/>
          </p:cNvCxnSpPr>
          <p:nvPr/>
        </p:nvCxnSpPr>
        <p:spPr>
          <a:xfrm>
            <a:off x="8379525" y="4693073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2029542C-4A33-7728-245E-314C2F30A46F}"/>
              </a:ext>
            </a:extLst>
          </p:cNvPr>
          <p:cNvCxnSpPr>
            <a:cxnSpLocks/>
          </p:cNvCxnSpPr>
          <p:nvPr/>
        </p:nvCxnSpPr>
        <p:spPr>
          <a:xfrm rot="1800000">
            <a:off x="8812998" y="4725740"/>
            <a:ext cx="0" cy="487680"/>
          </a:xfrm>
          <a:prstGeom prst="straightConnector1">
            <a:avLst/>
          </a:prstGeom>
          <a:ln>
            <a:solidFill>
              <a:srgbClr val="2A65C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Oval 38">
            <a:extLst>
              <a:ext uri="{FF2B5EF4-FFF2-40B4-BE49-F238E27FC236}">
                <a16:creationId xmlns:a16="http://schemas.microsoft.com/office/drawing/2014/main" id="{E1CFBC44-03EF-8FC8-7BC0-885976FE699F}"/>
              </a:ext>
            </a:extLst>
          </p:cNvPr>
          <p:cNvSpPr/>
          <p:nvPr/>
        </p:nvSpPr>
        <p:spPr>
          <a:xfrm>
            <a:off x="7410164" y="4228184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11000B91-0CF3-5D09-BE80-2B799C042D61}"/>
              </a:ext>
            </a:extLst>
          </p:cNvPr>
          <p:cNvSpPr/>
          <p:nvPr/>
        </p:nvSpPr>
        <p:spPr>
          <a:xfrm>
            <a:off x="8171245" y="4152813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8C579F4-03CE-5909-1237-B3E991D5E052}"/>
              </a:ext>
            </a:extLst>
          </p:cNvPr>
          <p:cNvSpPr/>
          <p:nvPr/>
        </p:nvSpPr>
        <p:spPr>
          <a:xfrm>
            <a:off x="8911635" y="4228184"/>
            <a:ext cx="416560" cy="416560"/>
          </a:xfrm>
          <a:prstGeom prst="ellipse">
            <a:avLst/>
          </a:prstGeom>
          <a:solidFill>
            <a:srgbClr val="A0D9EC"/>
          </a:solidFill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478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2" grpId="0" animBg="1"/>
      <p:bldP spid="9" grpId="0" animBg="1"/>
      <p:bldP spid="17" grpId="0" animBg="1"/>
      <p:bldP spid="26" grpId="0" animBg="1"/>
      <p:bldP spid="35" grpId="0" animBg="1"/>
      <p:bldP spid="39" grpId="0" animBg="1"/>
      <p:bldP spid="40" grpId="0" animBg="1"/>
      <p:bldP spid="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699C3-2F8D-B5FF-66FB-7B03239ED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8F9B5D-3D5B-0BCA-9B83-3F9040B819FE}"/>
              </a:ext>
            </a:extLst>
          </p:cNvPr>
          <p:cNvSpPr txBox="1"/>
          <p:nvPr/>
        </p:nvSpPr>
        <p:spPr>
          <a:xfrm>
            <a:off x="838200" y="1593396"/>
            <a:ext cx="6096000" cy="25545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rgbClr val="A626A4"/>
                </a:solidFill>
                <a:latin typeface="Consolas"/>
              </a:rPr>
              <a:t>pub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 </a:t>
            </a:r>
            <a:r>
              <a:rPr lang="en-US" sz="1600" dirty="0">
                <a:solidFill>
                  <a:srgbClr val="A626A4"/>
                </a:solidFill>
                <a:latin typeface="Consolas"/>
              </a:rPr>
              <a:t>struct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 </a:t>
            </a:r>
            <a:r>
              <a:rPr lang="en-US" sz="1600" dirty="0">
                <a:solidFill>
                  <a:srgbClr val="C18401"/>
                </a:solidFill>
                <a:latin typeface="Consolas"/>
              </a:rPr>
              <a:t>Container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 {</a:t>
            </a:r>
          </a:p>
          <a:p>
            <a:r>
              <a:rPr lang="en-US" sz="1600" dirty="0">
                <a:solidFill>
                  <a:srgbClr val="383A42"/>
                </a:solidFill>
                <a:latin typeface="Consolas"/>
              </a:rPr>
              <a:t>    </a:t>
            </a:r>
            <a:r>
              <a:rPr lang="en-US" sz="1600" dirty="0">
                <a:solidFill>
                  <a:srgbClr val="A626A4"/>
                </a:solidFill>
                <a:latin typeface="Consolas"/>
              </a:rPr>
              <a:t>pub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 </a:t>
            </a:r>
            <a:r>
              <a:rPr lang="en-US" sz="1600" dirty="0">
                <a:solidFill>
                  <a:srgbClr val="E45649"/>
                </a:solidFill>
                <a:latin typeface="Consolas"/>
              </a:rPr>
              <a:t>parent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: </a:t>
            </a:r>
            <a:r>
              <a:rPr lang="en-US" sz="1600" dirty="0">
                <a:solidFill>
                  <a:srgbClr val="0184BC"/>
                </a:solidFill>
                <a:latin typeface="Consolas"/>
              </a:rPr>
              <a:t>Option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&lt;</a:t>
            </a:r>
            <a:r>
              <a:rPr lang="en-US" sz="1600" dirty="0" err="1">
                <a:solidFill>
                  <a:srgbClr val="0184BC"/>
                </a:solidFill>
                <a:latin typeface="Consolas"/>
              </a:rPr>
              <a:t>CtnrPtr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&gt;,</a:t>
            </a:r>
          </a:p>
          <a:p>
            <a:r>
              <a:rPr lang="en-US" sz="1600" dirty="0">
                <a:solidFill>
                  <a:srgbClr val="383A42"/>
                </a:solidFill>
                <a:latin typeface="Consolas"/>
              </a:rPr>
              <a:t>    </a:t>
            </a:r>
            <a:r>
              <a:rPr lang="en-US" sz="1600" dirty="0">
                <a:solidFill>
                  <a:srgbClr val="A626A4"/>
                </a:solidFill>
                <a:latin typeface="Consolas"/>
              </a:rPr>
              <a:t>pub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 </a:t>
            </a:r>
            <a:r>
              <a:rPr lang="en-US" sz="1600" dirty="0">
                <a:solidFill>
                  <a:srgbClr val="E45649"/>
                </a:solidFill>
                <a:latin typeface="Consolas"/>
              </a:rPr>
              <a:t>children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: </a:t>
            </a:r>
            <a:r>
              <a:rPr lang="en-US" sz="1600" dirty="0">
                <a:solidFill>
                  <a:srgbClr val="0184BC"/>
                </a:solidFill>
                <a:latin typeface="Consolas"/>
              </a:rPr>
              <a:t>List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&lt;</a:t>
            </a:r>
            <a:r>
              <a:rPr lang="en-US" sz="1600" dirty="0" err="1">
                <a:solidFill>
                  <a:srgbClr val="0184BC"/>
                </a:solidFill>
                <a:latin typeface="Consolas"/>
              </a:rPr>
              <a:t>CtnrPtr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&gt;,</a:t>
            </a:r>
          </a:p>
          <a:p>
            <a:r>
              <a:rPr lang="en-US" sz="1600" dirty="0">
                <a:solidFill>
                  <a:srgbClr val="383A42"/>
                </a:solidFill>
                <a:latin typeface="Consolas"/>
              </a:rPr>
              <a:t>    </a:t>
            </a:r>
            <a:r>
              <a:rPr lang="en-US" sz="1600" dirty="0">
                <a:solidFill>
                  <a:srgbClr val="A626A4"/>
                </a:solidFill>
                <a:latin typeface="Consolas"/>
              </a:rPr>
              <a:t>pub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 </a:t>
            </a:r>
            <a:r>
              <a:rPr lang="en-US" sz="1600" dirty="0">
                <a:solidFill>
                  <a:srgbClr val="E45649"/>
                </a:solidFill>
                <a:latin typeface="Consolas"/>
              </a:rPr>
              <a:t>depth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: </a:t>
            </a:r>
            <a:r>
              <a:rPr lang="en-US" sz="1600" dirty="0" err="1">
                <a:solidFill>
                  <a:srgbClr val="C18401"/>
                </a:solidFill>
                <a:latin typeface="Consolas"/>
              </a:rPr>
              <a:t>usize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,</a:t>
            </a:r>
          </a:p>
          <a:p>
            <a:r>
              <a:rPr lang="en-US" sz="1600" dirty="0">
                <a:solidFill>
                  <a:srgbClr val="383A42"/>
                </a:solidFill>
                <a:latin typeface="Consolas"/>
              </a:rPr>
              <a:t>    </a:t>
            </a:r>
            <a:r>
              <a:rPr lang="en-US" sz="1600" dirty="0">
                <a:solidFill>
                  <a:srgbClr val="A626A4"/>
                </a:solidFill>
                <a:latin typeface="Consolas"/>
              </a:rPr>
              <a:t>pub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 </a:t>
            </a:r>
            <a:r>
              <a:rPr lang="en-US" sz="1600" dirty="0" err="1">
                <a:solidFill>
                  <a:srgbClr val="E45649"/>
                </a:solidFill>
                <a:latin typeface="Consolas"/>
              </a:rPr>
              <a:t>root_process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: </a:t>
            </a:r>
            <a:r>
              <a:rPr lang="en-US" sz="1600" dirty="0">
                <a:solidFill>
                  <a:srgbClr val="0184BC"/>
                </a:solidFill>
                <a:latin typeface="Consolas"/>
              </a:rPr>
              <a:t>Option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&lt;</a:t>
            </a:r>
            <a:r>
              <a:rPr lang="en-US" sz="1600" dirty="0" err="1">
                <a:solidFill>
                  <a:srgbClr val="0184BC"/>
                </a:solidFill>
                <a:latin typeface="Consolas"/>
              </a:rPr>
              <a:t>ProcPtr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&gt;,</a:t>
            </a:r>
          </a:p>
          <a:p>
            <a:r>
              <a:rPr lang="en-US" sz="1600" dirty="0">
                <a:solidFill>
                  <a:srgbClr val="383A42"/>
                </a:solidFill>
                <a:latin typeface="Consolas"/>
              </a:rPr>
              <a:t>    </a:t>
            </a:r>
            <a:r>
              <a:rPr lang="en-US" sz="1600" dirty="0">
                <a:solidFill>
                  <a:srgbClr val="A626A4"/>
                </a:solidFill>
                <a:latin typeface="Consolas"/>
              </a:rPr>
              <a:t>pub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 </a:t>
            </a:r>
            <a:r>
              <a:rPr lang="en-US" sz="1600" dirty="0" err="1">
                <a:solidFill>
                  <a:srgbClr val="E45649"/>
                </a:solidFill>
                <a:latin typeface="Consolas"/>
              </a:rPr>
              <a:t>owned_procs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: </a:t>
            </a:r>
            <a:r>
              <a:rPr lang="en-US" sz="1600" dirty="0">
                <a:solidFill>
                  <a:srgbClr val="0184BC"/>
                </a:solidFill>
                <a:latin typeface="Consolas"/>
              </a:rPr>
              <a:t>List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&lt;</a:t>
            </a:r>
            <a:r>
              <a:rPr lang="en-US" sz="1600" dirty="0" err="1">
                <a:solidFill>
                  <a:srgbClr val="0184BC"/>
                </a:solidFill>
                <a:latin typeface="Consolas"/>
              </a:rPr>
              <a:t>ProcPtr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&gt;,</a:t>
            </a:r>
          </a:p>
          <a:p>
            <a:r>
              <a:rPr lang="en-US" sz="1600" dirty="0">
                <a:solidFill>
                  <a:srgbClr val="383A42"/>
                </a:solidFill>
                <a:latin typeface="Consolas"/>
              </a:rPr>
              <a:t>    </a:t>
            </a:r>
            <a:r>
              <a:rPr lang="en-US" sz="1600" dirty="0">
                <a:solidFill>
                  <a:srgbClr val="A626A4"/>
                </a:solidFill>
                <a:latin typeface="Consolas"/>
              </a:rPr>
              <a:t>pub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 </a:t>
            </a:r>
            <a:r>
              <a:rPr lang="en-US" sz="1600" dirty="0" err="1">
                <a:solidFill>
                  <a:srgbClr val="E45649"/>
                </a:solidFill>
                <a:latin typeface="Consolas"/>
              </a:rPr>
              <a:t>owned_endpoints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: </a:t>
            </a:r>
            <a:r>
              <a:rPr lang="en-US" sz="1600" dirty="0">
                <a:solidFill>
                  <a:srgbClr val="0184BC"/>
                </a:solidFill>
                <a:latin typeface="Consolas"/>
              </a:rPr>
              <a:t>Ghost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&lt;</a:t>
            </a:r>
            <a:r>
              <a:rPr lang="en-US" sz="1600" dirty="0">
                <a:solidFill>
                  <a:srgbClr val="0184BC"/>
                </a:solidFill>
                <a:latin typeface="Consolas"/>
              </a:rPr>
              <a:t>Set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&lt;</a:t>
            </a:r>
            <a:r>
              <a:rPr lang="en-US" sz="1600" dirty="0" err="1">
                <a:solidFill>
                  <a:srgbClr val="0184BC"/>
                </a:solidFill>
                <a:latin typeface="Consolas"/>
              </a:rPr>
              <a:t>EdptPtr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&gt;&gt;,</a:t>
            </a:r>
          </a:p>
          <a:p>
            <a:r>
              <a:rPr lang="en-US" sz="1600" dirty="0">
                <a:solidFill>
                  <a:srgbClr val="383A42"/>
                </a:solidFill>
                <a:latin typeface="Consolas"/>
              </a:rPr>
              <a:t>    </a:t>
            </a:r>
            <a:r>
              <a:rPr lang="en-US" sz="1600" dirty="0">
                <a:solidFill>
                  <a:srgbClr val="A626A4"/>
                </a:solidFill>
                <a:latin typeface="Consolas"/>
              </a:rPr>
              <a:t>pub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 </a:t>
            </a:r>
            <a:r>
              <a:rPr lang="en-US" sz="1600" dirty="0" err="1">
                <a:solidFill>
                  <a:srgbClr val="E45649"/>
                </a:solidFill>
                <a:latin typeface="Consolas"/>
              </a:rPr>
              <a:t>owned_threads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: </a:t>
            </a:r>
            <a:r>
              <a:rPr lang="en-US" sz="1600" dirty="0">
                <a:solidFill>
                  <a:srgbClr val="0184BC"/>
                </a:solidFill>
                <a:latin typeface="Consolas"/>
              </a:rPr>
              <a:t>Ghost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&lt;</a:t>
            </a:r>
            <a:r>
              <a:rPr lang="en-US" sz="1600" dirty="0">
                <a:solidFill>
                  <a:srgbClr val="0184BC"/>
                </a:solidFill>
                <a:latin typeface="Consolas"/>
              </a:rPr>
              <a:t>Set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&lt;</a:t>
            </a:r>
            <a:r>
              <a:rPr lang="en-US" sz="1600" dirty="0" err="1">
                <a:solidFill>
                  <a:srgbClr val="0184BC"/>
                </a:solidFill>
                <a:latin typeface="Consolas"/>
              </a:rPr>
              <a:t>ThrdPtr</a:t>
            </a:r>
            <a:r>
              <a:rPr lang="en-US" sz="1600" dirty="0">
                <a:solidFill>
                  <a:srgbClr val="383A42"/>
                </a:solidFill>
                <a:latin typeface="Consolas"/>
              </a:rPr>
              <a:t>&gt;&gt;,</a:t>
            </a:r>
          </a:p>
          <a:p>
            <a:r>
              <a:rPr lang="en-US" sz="1600" dirty="0">
                <a:solidFill>
                  <a:srgbClr val="383A42"/>
                </a:solidFill>
                <a:latin typeface="Consolas"/>
              </a:rPr>
              <a:t>    ...</a:t>
            </a:r>
          </a:p>
          <a:p>
            <a:r>
              <a:rPr lang="en-US" sz="1600" dirty="0">
                <a:solidFill>
                  <a:srgbClr val="383A42"/>
                </a:solidFill>
                <a:latin typeface="Consolas"/>
              </a:rPr>
              <a:t>}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F5763-0DF8-4B23-42E5-D557BCAC3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8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E235035-6D0F-D251-67C1-B00DF0409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Design choice #1: </a:t>
            </a:r>
            <a:r>
              <a:rPr lang="en-US" b="1"/>
              <a:t>Pointer-centric</a:t>
            </a:r>
            <a:r>
              <a:rPr lang="en-US"/>
              <a:t> design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729CA19-AE9D-6BC8-630F-5DF40419F7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5943" y="1593396"/>
            <a:ext cx="52578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Everything is a raw pointer, like in C</a:t>
            </a:r>
          </a:p>
          <a:p>
            <a:pPr lvl="1"/>
            <a:r>
              <a:rPr lang="en-US" dirty="0">
                <a:ea typeface="Calibri"/>
                <a:cs typeface="Calibri"/>
              </a:rPr>
              <a:t>Therefore, bypassing Rust linear ownership rules</a:t>
            </a:r>
          </a:p>
          <a:p>
            <a:pPr lvl="1"/>
            <a:r>
              <a:rPr lang="en-US" dirty="0">
                <a:ea typeface="Calibri"/>
                <a:cs typeface="Calibri"/>
              </a:rPr>
              <a:t>We establish memory safety through the proofs</a:t>
            </a:r>
            <a:endParaRPr lang="en-US" b="1" dirty="0">
              <a:ea typeface="Calibri"/>
              <a:cs typeface="Calibri"/>
            </a:endParaRPr>
          </a:p>
          <a:p>
            <a:r>
              <a:rPr lang="en-US" b="1" dirty="0">
                <a:ea typeface="Calibri"/>
                <a:cs typeface="Calibri"/>
              </a:rPr>
              <a:t>Freedom for object lifetimes</a:t>
            </a:r>
          </a:p>
          <a:p>
            <a:pPr marL="457200" lvl="1" indent="0">
              <a:buNone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F27B324-1D50-BFAD-399A-6A6107DFDCCC}"/>
              </a:ext>
            </a:extLst>
          </p:cNvPr>
          <p:cNvSpPr/>
          <p:nvPr/>
        </p:nvSpPr>
        <p:spPr>
          <a:xfrm>
            <a:off x="1376937" y="1871478"/>
            <a:ext cx="3078308" cy="519665"/>
          </a:xfrm>
          <a:prstGeom prst="rect">
            <a:avLst/>
          </a:prstGeom>
          <a:noFill/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766FB42-9AB0-4F2F-1A40-320D62CB74E4}"/>
              </a:ext>
            </a:extLst>
          </p:cNvPr>
          <p:cNvSpPr/>
          <p:nvPr/>
        </p:nvSpPr>
        <p:spPr>
          <a:xfrm>
            <a:off x="1369679" y="2615241"/>
            <a:ext cx="3811280" cy="505152"/>
          </a:xfrm>
          <a:prstGeom prst="rect">
            <a:avLst/>
          </a:prstGeom>
          <a:noFill/>
          <a:ln>
            <a:solidFill>
              <a:srgbClr val="2A65C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916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9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D60DC-DDDD-7DBE-EE41-02ECF29D7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41E41-8AAF-25DF-F803-A6A36A046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9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71A39DE-B85C-FC1A-9FA7-764EEECEE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 #2: Verification complexity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781D884-613D-B50D-F334-371478BEE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How to manage so many </a:t>
            </a:r>
            <a:r>
              <a:rPr lang="en-US" b="1" dirty="0"/>
              <a:t>linear permissions </a:t>
            </a:r>
            <a:r>
              <a:rPr lang="en-US" dirty="0"/>
              <a:t>and </a:t>
            </a:r>
            <a:r>
              <a:rPr lang="en-US" b="1" dirty="0"/>
              <a:t>invariants</a:t>
            </a:r>
            <a:r>
              <a:rPr lang="en-US" dirty="0"/>
              <a:t>.</a:t>
            </a:r>
          </a:p>
          <a:p>
            <a:r>
              <a:rPr lang="en-US" altLang="zh-CN" dirty="0"/>
              <a:t>SMT is not good for </a:t>
            </a:r>
            <a:r>
              <a:rPr lang="en-US" altLang="zh-CN" b="1" dirty="0"/>
              <a:t>recursive reasoning</a:t>
            </a:r>
          </a:p>
          <a:p>
            <a:pPr lvl="1"/>
            <a:r>
              <a:rPr lang="en-US" altLang="zh-CN" dirty="0"/>
              <a:t>SMT solvers unroll a recursive proof a finite number of times</a:t>
            </a:r>
          </a:p>
          <a:p>
            <a:pPr lvl="1"/>
            <a:r>
              <a:rPr lang="en-US" altLang="zh-CN" dirty="0"/>
              <a:t>E.g., the process tree in Linux is an unbounded data structure</a:t>
            </a:r>
          </a:p>
          <a:p>
            <a:r>
              <a:rPr lang="en-US" altLang="zh-CN" dirty="0"/>
              <a:t>Verus supports inductive proof functions</a:t>
            </a:r>
          </a:p>
          <a:p>
            <a:pPr lvl="1"/>
            <a:r>
              <a:rPr lang="en-US" altLang="zh-CN" dirty="0"/>
              <a:t>But verification complexity is high</a:t>
            </a:r>
          </a:p>
          <a:p>
            <a:pPr lvl="1"/>
            <a:r>
              <a:rPr lang="en-US" altLang="zh-CN" dirty="0"/>
              <a:t>Every recursive property requires a separate proof function</a:t>
            </a:r>
          </a:p>
        </p:txBody>
      </p:sp>
    </p:spTree>
    <p:extLst>
      <p:ext uri="{BB962C8B-B14F-4D97-AF65-F5344CB8AC3E}">
        <p14:creationId xmlns:p14="http://schemas.microsoft.com/office/powerpoint/2010/main" val="98471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33DBF515A2AD4789EB93ACDE29D1EE" ma:contentTypeVersion="6" ma:contentTypeDescription="Create a new document." ma:contentTypeScope="" ma:versionID="985f6b8e3b47e233d5e015f72e9e5e01">
  <xsd:schema xmlns:xsd="http://www.w3.org/2001/XMLSchema" xmlns:xs="http://www.w3.org/2001/XMLSchema" xmlns:p="http://schemas.microsoft.com/office/2006/metadata/properties" xmlns:ns3="3448563f-ed2b-4e25-b7a5-1c76bbdaca17" targetNamespace="http://schemas.microsoft.com/office/2006/metadata/properties" ma:root="true" ma:fieldsID="b48a482fc9dca07c6e6cbae319122a05" ns3:_="">
    <xsd:import namespace="3448563f-ed2b-4e25-b7a5-1c76bbdaca17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8563f-ed2b-4e25-b7a5-1c76bbdaca17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448563f-ed2b-4e25-b7a5-1c76bbdaca17" xsi:nil="true"/>
  </documentManagement>
</p:properties>
</file>

<file path=customXml/itemProps1.xml><?xml version="1.0" encoding="utf-8"?>
<ds:datastoreItem xmlns:ds="http://schemas.openxmlformats.org/officeDocument/2006/customXml" ds:itemID="{CA7BADD2-6EAD-4E2D-B494-772BCB0E97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FF5072B-1459-4C4D-B231-AFE7D20E0A0F}">
  <ds:schemaRefs>
    <ds:schemaRef ds:uri="3448563f-ed2b-4e25-b7a5-1c76bbdaca1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CE17B9F-3B5C-4F7A-90BC-8EB5F8AFE123}">
  <ds:schemaRefs>
    <ds:schemaRef ds:uri="http://schemas.microsoft.com/office/infopath/2007/PartnerControls"/>
    <ds:schemaRef ds:uri="http://purl.org/dc/dcmitype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3448563f-ed2b-4e25-b7a5-1c76bbdaca17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16922</TotalTime>
  <Words>1324</Words>
  <Application>Microsoft Office PowerPoint</Application>
  <PresentationFormat>Widescreen</PresentationFormat>
  <Paragraphs>217</Paragraphs>
  <Slides>18</Slides>
  <Notes>18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Consolas</vt:lpstr>
      <vt:lpstr>office theme</vt:lpstr>
      <vt:lpstr>PowerPoint Presentation</vt:lpstr>
      <vt:lpstr>ITPs used to be the only way…</vt:lpstr>
      <vt:lpstr>Not anymore.</vt:lpstr>
      <vt:lpstr>Mini intro: Verus </vt:lpstr>
      <vt:lpstr>Mini intro: Linear ghost permission </vt:lpstr>
      <vt:lpstr>There are still some challenges</vt:lpstr>
      <vt:lpstr>Challenge #1: Non-linear lifetimes</vt:lpstr>
      <vt:lpstr>Design choice #1: Pointer-centric design</vt:lpstr>
      <vt:lpstr>Challenge #2: Verification complexity</vt:lpstr>
      <vt:lpstr>Design choice #2: Flat permission storage</vt:lpstr>
      <vt:lpstr>Why not nested ownership model</vt:lpstr>
      <vt:lpstr>With flat storage model</vt:lpstr>
      <vt:lpstr>Challenge #3: Memory management</vt:lpstr>
      <vt:lpstr>Challenge #3: Memory management</vt:lpstr>
      <vt:lpstr>Design choice #3: Manual memory management</vt:lpstr>
      <vt:lpstr>Takeaways </vt:lpstr>
      <vt:lpstr>Thank you! Questions?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xiangdong</dc:creator>
  <cp:lastModifiedBy>XD 陈</cp:lastModifiedBy>
  <cp:revision>323</cp:revision>
  <dcterms:created xsi:type="dcterms:W3CDTF">2013-07-15T20:26:40Z</dcterms:created>
  <dcterms:modified xsi:type="dcterms:W3CDTF">2025-10-20T16:34:53Z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0x0101002533DBF515A2AD4789EB93ACDE29D1EE</vt:lpwstr>
  </property>
</Properties>
</file>